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3" r:id="rId4"/>
    <p:sldMasterId id="2147483735" r:id="rId5"/>
  </p:sldMasterIdLst>
  <p:notesMasterIdLst>
    <p:notesMasterId r:id="rId39"/>
  </p:notesMasterIdLst>
  <p:sldIdLst>
    <p:sldId id="257" r:id="rId6"/>
    <p:sldId id="259" r:id="rId7"/>
    <p:sldId id="260" r:id="rId8"/>
    <p:sldId id="262" r:id="rId9"/>
    <p:sldId id="263" r:id="rId10"/>
    <p:sldId id="264" r:id="rId11"/>
    <p:sldId id="265" r:id="rId12"/>
    <p:sldId id="266" r:id="rId13"/>
    <p:sldId id="267" r:id="rId14"/>
    <p:sldId id="268" r:id="rId15"/>
    <p:sldId id="269" r:id="rId16"/>
    <p:sldId id="270" r:id="rId17"/>
    <p:sldId id="271" r:id="rId18"/>
    <p:sldId id="272"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8" r:id="rId33"/>
    <p:sldId id="289" r:id="rId34"/>
    <p:sldId id="290" r:id="rId35"/>
    <p:sldId id="291" r:id="rId36"/>
    <p:sldId id="256" r:id="rId37"/>
    <p:sldId id="258" r:id="rId38"/>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D2B1B8C-48D6-4CAB-917C-D0A4D50675D6}">
          <p14:sldIdLst>
            <p14:sldId id="257"/>
            <p14:sldId id="259"/>
            <p14:sldId id="260"/>
            <p14:sldId id="262"/>
            <p14:sldId id="263"/>
            <p14:sldId id="264"/>
            <p14:sldId id="265"/>
            <p14:sldId id="266"/>
            <p14:sldId id="267"/>
            <p14:sldId id="268"/>
            <p14:sldId id="269"/>
            <p14:sldId id="270"/>
            <p14:sldId id="271"/>
            <p14:sldId id="272"/>
            <p14:sldId id="274"/>
            <p14:sldId id="275"/>
            <p14:sldId id="276"/>
            <p14:sldId id="277"/>
            <p14:sldId id="278"/>
            <p14:sldId id="279"/>
            <p14:sldId id="280"/>
            <p14:sldId id="281"/>
            <p14:sldId id="282"/>
            <p14:sldId id="283"/>
            <p14:sldId id="284"/>
            <p14:sldId id="285"/>
            <p14:sldId id="286"/>
            <p14:sldId id="288"/>
            <p14:sldId id="289"/>
            <p14:sldId id="290"/>
            <p14:sldId id="291"/>
            <p14:sldId id="256"/>
            <p14:sldId id="25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BFBF"/>
    <a:srgbClr val="42B5E7"/>
    <a:srgbClr val="C6C123"/>
    <a:srgbClr val="129490"/>
    <a:srgbClr val="BA10AC"/>
    <a:srgbClr val="F0AD33"/>
    <a:srgbClr val="68B87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llemlayout 2 - Markerin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Ingen typografi, intet git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ema til typografi 1 - Markering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38" autoAdjust="0"/>
    <p:restoredTop sz="77021" autoAdjust="0"/>
  </p:normalViewPr>
  <p:slideViewPr>
    <p:cSldViewPr snapToGrid="0" snapToObjects="1" showGuides="1">
      <p:cViewPr varScale="1">
        <p:scale>
          <a:sx n="88" d="100"/>
          <a:sy n="88" d="100"/>
        </p:scale>
        <p:origin x="1794" y="84"/>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s>
</file>

<file path=ppt/media/image1.png>
</file>

<file path=ppt/media/image10.jpg>
</file>

<file path=ppt/media/image11.jpg>
</file>

<file path=ppt/media/image12.jpg>
</file>

<file path=ppt/media/image17.png>
</file>

<file path=ppt/media/image2.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Pladsholder til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62012B-E532-9740-BD90-40D8DB4A9FA2}" type="datetimeFigureOut">
              <a:rPr lang="da-DK" smtClean="0"/>
              <a:t>01-05-2018</a:t>
            </a:fld>
            <a:endParaRPr lang="da-DK"/>
          </a:p>
        </p:txBody>
      </p:sp>
      <p:sp>
        <p:nvSpPr>
          <p:cNvPr id="4" name="Pladsholder til slidebille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Pladsholder til no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6" name="Pladsholder til sidefod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Pladsholder til sli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A230C5-9868-3543-B36B-B5197F1DF78E}" type="slidenum">
              <a:rPr lang="da-DK" smtClean="0"/>
              <a:t>‹#›</a:t>
            </a:fld>
            <a:endParaRPr lang="da-DK"/>
          </a:p>
        </p:txBody>
      </p:sp>
    </p:spTree>
    <p:extLst>
      <p:ext uri="{BB962C8B-B14F-4D97-AF65-F5344CB8AC3E}">
        <p14:creationId xmlns:p14="http://schemas.microsoft.com/office/powerpoint/2010/main" val="1229309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Non-functional_requirement"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Hypertext_Transfer_Protocol#Safe_methods"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s://en.wikipedia.org/wiki/Idempotent#Computer_science_meaning" TargetMode="External"/><Relationship Id="rId5" Type="http://schemas.openxmlformats.org/officeDocument/2006/relationships/hyperlink" Target="https://en.wikipedia.org/wiki/Side_effect_(computer_science)" TargetMode="External"/><Relationship Id="rId4" Type="http://schemas.openxmlformats.org/officeDocument/2006/relationships/hyperlink" Target="https://en.wiktionary.org/wiki/nullipotent"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10"/>
          </p:nvPr>
        </p:nvSpPr>
        <p:spPr/>
        <p:txBody>
          <a:bodyPr/>
          <a:lstStyle/>
          <a:p>
            <a:fld id="{E7A230C5-9868-3543-B36B-B5197F1DF78E}" type="slidenum">
              <a:rPr lang="da-DK" smtClean="0"/>
              <a:t>3</a:t>
            </a:fld>
            <a:endParaRPr lang="da-DK"/>
          </a:p>
        </p:txBody>
      </p:sp>
    </p:spTree>
    <p:extLst>
      <p:ext uri="{BB962C8B-B14F-4D97-AF65-F5344CB8AC3E}">
        <p14:creationId xmlns:p14="http://schemas.microsoft.com/office/powerpoint/2010/main" val="3239734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sz="1200" b="0" i="0" kern="1200" dirty="0">
                <a:solidFill>
                  <a:schemeClr val="tx1"/>
                </a:solidFill>
                <a:effectLst/>
                <a:latin typeface="+mn-lt"/>
                <a:ea typeface="+mn-ea"/>
                <a:cs typeface="+mn-cs"/>
              </a:rPr>
              <a:t>by operating within these constraints, the service gains desirable </a:t>
            </a:r>
            <a:r>
              <a:rPr lang="en-US" sz="1200" b="0" i="0" u="none" strike="noStrike" kern="1200" dirty="0">
                <a:solidFill>
                  <a:schemeClr val="tx1"/>
                </a:solidFill>
                <a:effectLst/>
                <a:latin typeface="+mn-lt"/>
                <a:ea typeface="+mn-ea"/>
                <a:cs typeface="+mn-cs"/>
                <a:hlinkClick r:id="rId3" tooltip="Non-functional requirement"/>
              </a:rPr>
              <a:t>non-functional properties</a:t>
            </a:r>
            <a:r>
              <a:rPr lang="en-US" sz="1200" b="0" i="0" kern="1200" dirty="0">
                <a:solidFill>
                  <a:schemeClr val="tx1"/>
                </a:solidFill>
                <a:effectLst/>
                <a:latin typeface="+mn-lt"/>
                <a:ea typeface="+mn-ea"/>
                <a:cs typeface="+mn-cs"/>
              </a:rPr>
              <a:t>, such as performance, scalability, simplicity, modifiability, visibility, portability, and reliability.</a:t>
            </a:r>
            <a:endParaRPr lang="da-DK" dirty="0"/>
          </a:p>
        </p:txBody>
      </p:sp>
      <p:sp>
        <p:nvSpPr>
          <p:cNvPr id="4" name="Pladsholder til slidenummer 3"/>
          <p:cNvSpPr>
            <a:spLocks noGrp="1"/>
          </p:cNvSpPr>
          <p:nvPr>
            <p:ph type="sldNum" sz="quarter" idx="10"/>
          </p:nvPr>
        </p:nvSpPr>
        <p:spPr/>
        <p:txBody>
          <a:bodyPr/>
          <a:lstStyle/>
          <a:p>
            <a:fld id="{E7A230C5-9868-3543-B36B-B5197F1DF78E}" type="slidenum">
              <a:rPr lang="da-DK" smtClean="0"/>
              <a:t>18</a:t>
            </a:fld>
            <a:endParaRPr lang="da-DK"/>
          </a:p>
        </p:txBody>
      </p:sp>
    </p:spTree>
    <p:extLst>
      <p:ext uri="{BB962C8B-B14F-4D97-AF65-F5344CB8AC3E}">
        <p14:creationId xmlns:p14="http://schemas.microsoft.com/office/powerpoint/2010/main" val="340653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10"/>
          </p:nvPr>
        </p:nvSpPr>
        <p:spPr/>
        <p:txBody>
          <a:bodyPr/>
          <a:lstStyle/>
          <a:p>
            <a:fld id="{E7A230C5-9868-3543-B36B-B5197F1DF78E}" type="slidenum">
              <a:rPr lang="da-DK" smtClean="0"/>
              <a:t>24</a:t>
            </a:fld>
            <a:endParaRPr lang="da-DK"/>
          </a:p>
        </p:txBody>
      </p:sp>
    </p:spTree>
    <p:extLst>
      <p:ext uri="{BB962C8B-B14F-4D97-AF65-F5344CB8AC3E}">
        <p14:creationId xmlns:p14="http://schemas.microsoft.com/office/powerpoint/2010/main" val="1870174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sz="1200" b="0" i="0" kern="1200" dirty="0">
                <a:solidFill>
                  <a:schemeClr val="tx1"/>
                </a:solidFill>
                <a:effectLst/>
                <a:latin typeface="+mn-lt"/>
                <a:ea typeface="+mn-ea"/>
                <a:cs typeface="+mn-cs"/>
              </a:rPr>
              <a:t>The GET method is a </a:t>
            </a:r>
            <a:r>
              <a:rPr lang="en-US" sz="1200" b="0" i="0" u="none" strike="noStrike" kern="1200" dirty="0">
                <a:solidFill>
                  <a:schemeClr val="tx1"/>
                </a:solidFill>
                <a:effectLst/>
                <a:latin typeface="+mn-lt"/>
                <a:ea typeface="+mn-ea"/>
                <a:cs typeface="+mn-cs"/>
                <a:hlinkClick r:id="rId3" tooltip="Hypertext Transfer Protocol"/>
              </a:rPr>
              <a:t>safe method</a:t>
            </a:r>
            <a:r>
              <a:rPr lang="en-US" sz="1200" b="0" i="0" kern="1200" dirty="0">
                <a:solidFill>
                  <a:schemeClr val="tx1"/>
                </a:solidFill>
                <a:effectLst/>
                <a:latin typeface="+mn-lt"/>
                <a:ea typeface="+mn-ea"/>
                <a:cs typeface="+mn-cs"/>
              </a:rPr>
              <a:t> (or </a:t>
            </a:r>
            <a:r>
              <a:rPr lang="en-US" sz="1200" b="0" i="1" u="none" strike="noStrike" kern="1200" dirty="0">
                <a:solidFill>
                  <a:schemeClr val="tx1"/>
                </a:solidFill>
                <a:effectLst/>
                <a:latin typeface="+mn-lt"/>
                <a:ea typeface="+mn-ea"/>
                <a:cs typeface="+mn-cs"/>
                <a:hlinkClick r:id="rId4" tooltip="wiktionary:nullipotent"/>
              </a:rPr>
              <a:t>nullipotent</a:t>
            </a:r>
            <a:r>
              <a:rPr lang="en-US" sz="1200" b="0" i="0" kern="1200" dirty="0">
                <a:solidFill>
                  <a:schemeClr val="tx1"/>
                </a:solidFill>
                <a:effectLst/>
                <a:latin typeface="+mn-lt"/>
                <a:ea typeface="+mn-ea"/>
                <a:cs typeface="+mn-cs"/>
              </a:rPr>
              <a:t>), meaning that calling it produces no </a:t>
            </a:r>
            <a:r>
              <a:rPr lang="en-US" sz="1200" b="0" i="0" u="none" strike="noStrike" kern="1200" dirty="0">
                <a:solidFill>
                  <a:schemeClr val="tx1"/>
                </a:solidFill>
                <a:effectLst/>
                <a:latin typeface="+mn-lt"/>
                <a:ea typeface="+mn-ea"/>
                <a:cs typeface="+mn-cs"/>
                <a:hlinkClick r:id="rId5" tooltip="Side effect (computer science)"/>
              </a:rPr>
              <a:t>side-effects</a:t>
            </a:r>
            <a:endParaRPr lang="en-US" sz="1200" b="0" i="0" u="none" strike="noStrike"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PUT and DELETE methods are </a:t>
            </a:r>
            <a:r>
              <a:rPr lang="en-US" sz="1200" b="0" i="0" u="none" strike="noStrike" kern="1200" dirty="0">
                <a:solidFill>
                  <a:schemeClr val="tx1"/>
                </a:solidFill>
                <a:effectLst/>
                <a:latin typeface="+mn-lt"/>
                <a:ea typeface="+mn-ea"/>
                <a:cs typeface="+mn-cs"/>
                <a:hlinkClick r:id="rId6" tooltip="Idempotent"/>
              </a:rPr>
              <a:t>idempotent</a:t>
            </a:r>
            <a:r>
              <a:rPr lang="en-US" sz="1200" b="0" i="0" kern="1200" dirty="0">
                <a:solidFill>
                  <a:schemeClr val="tx1"/>
                </a:solidFill>
                <a:effectLst/>
                <a:latin typeface="+mn-lt"/>
                <a:ea typeface="+mn-ea"/>
                <a:cs typeface="+mn-cs"/>
              </a:rPr>
              <a:t>, meaning that the state of the system exposed by the API is unchanged no matter how many times the same request is repeated.</a:t>
            </a:r>
          </a:p>
          <a:p>
            <a:endParaRPr lang="da-DK" dirty="0"/>
          </a:p>
        </p:txBody>
      </p:sp>
      <p:sp>
        <p:nvSpPr>
          <p:cNvPr id="4" name="Pladsholder til slidenummer 3"/>
          <p:cNvSpPr>
            <a:spLocks noGrp="1"/>
          </p:cNvSpPr>
          <p:nvPr>
            <p:ph type="sldNum" sz="quarter" idx="10"/>
          </p:nvPr>
        </p:nvSpPr>
        <p:spPr/>
        <p:txBody>
          <a:bodyPr/>
          <a:lstStyle/>
          <a:p>
            <a:fld id="{E7A230C5-9868-3543-B36B-B5197F1DF78E}" type="slidenum">
              <a:rPr lang="da-DK" smtClean="0"/>
              <a:t>26</a:t>
            </a:fld>
            <a:endParaRPr lang="da-DK"/>
          </a:p>
        </p:txBody>
      </p:sp>
    </p:spTree>
    <p:extLst>
      <p:ext uri="{BB962C8B-B14F-4D97-AF65-F5344CB8AC3E}">
        <p14:creationId xmlns:p14="http://schemas.microsoft.com/office/powerpoint/2010/main" val="1130688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10"/>
          </p:nvPr>
        </p:nvSpPr>
        <p:spPr/>
        <p:txBody>
          <a:bodyPr/>
          <a:lstStyle/>
          <a:p>
            <a:fld id="{E7A230C5-9868-3543-B36B-B5197F1DF78E}" type="slidenum">
              <a:rPr lang="da-DK" smtClean="0"/>
              <a:t>29</a:t>
            </a:fld>
            <a:endParaRPr lang="da-DK"/>
          </a:p>
        </p:txBody>
      </p:sp>
    </p:spTree>
    <p:extLst>
      <p:ext uri="{BB962C8B-B14F-4D97-AF65-F5344CB8AC3E}">
        <p14:creationId xmlns:p14="http://schemas.microsoft.com/office/powerpoint/2010/main" val="3556283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10"/>
          </p:nvPr>
        </p:nvSpPr>
        <p:spPr/>
        <p:txBody>
          <a:bodyPr/>
          <a:lstStyle/>
          <a:p>
            <a:fld id="{E7A230C5-9868-3543-B36B-B5197F1DF78E}" type="slidenum">
              <a:rPr lang="da-DK" smtClean="0"/>
              <a:t>32</a:t>
            </a:fld>
            <a:endParaRPr lang="da-DK"/>
          </a:p>
        </p:txBody>
      </p:sp>
    </p:spTree>
    <p:extLst>
      <p:ext uri="{BB962C8B-B14F-4D97-AF65-F5344CB8AC3E}">
        <p14:creationId xmlns:p14="http://schemas.microsoft.com/office/powerpoint/2010/main" val="7474451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3.emf"/></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orside m. billede">
    <p:bg>
      <p:bgPr>
        <a:solidFill>
          <a:srgbClr val="04BFBF"/>
        </a:solidFill>
        <a:effectLst/>
      </p:bgPr>
    </p:bg>
    <p:spTree>
      <p:nvGrpSpPr>
        <p:cNvPr id="1" name=""/>
        <p:cNvGrpSpPr/>
        <p:nvPr/>
      </p:nvGrpSpPr>
      <p:grpSpPr>
        <a:xfrm>
          <a:off x="0" y="0"/>
          <a:ext cx="0" cy="0"/>
          <a:chOff x="0" y="0"/>
          <a:chExt cx="0" cy="0"/>
        </a:xfrm>
      </p:grpSpPr>
      <p:sp>
        <p:nvSpPr>
          <p:cNvPr id="5" name="Pladsholder til billede 4"/>
          <p:cNvSpPr>
            <a:spLocks noGrp="1"/>
          </p:cNvSpPr>
          <p:nvPr>
            <p:ph type="pic" sz="quarter" idx="10"/>
          </p:nvPr>
        </p:nvSpPr>
        <p:spPr>
          <a:xfrm>
            <a:off x="0" y="1849749"/>
            <a:ext cx="12192000" cy="5123226"/>
          </a:xfrm>
          <a:solidFill>
            <a:schemeClr val="bg1"/>
          </a:solidFill>
        </p:spPr>
        <p:txBody>
          <a:bodyPr/>
          <a:lstStyle/>
          <a:p>
            <a:r>
              <a:rPr lang="da-DK"/>
              <a:t>Klik på ikonet for at tilføje et billede</a:t>
            </a:r>
          </a:p>
        </p:txBody>
      </p:sp>
      <p:sp>
        <p:nvSpPr>
          <p:cNvPr id="2" name="Titel 1"/>
          <p:cNvSpPr>
            <a:spLocks noGrp="1"/>
          </p:cNvSpPr>
          <p:nvPr>
            <p:ph type="ctrTitle"/>
          </p:nvPr>
        </p:nvSpPr>
        <p:spPr>
          <a:xfrm>
            <a:off x="840159" y="333375"/>
            <a:ext cx="9288092" cy="574675"/>
          </a:xfrm>
        </p:spPr>
        <p:txBody>
          <a:bodyPr anchor="t" anchorCtr="0">
            <a:normAutofit/>
          </a:bodyPr>
          <a:lstStyle>
            <a:lvl1pPr algn="l">
              <a:defRPr sz="4800">
                <a:solidFill>
                  <a:schemeClr val="bg1"/>
                </a:solidFill>
                <a:latin typeface="HelveticaNeue Condensed" panose="020B0506000000000000" pitchFamily="34" charset="0"/>
              </a:defRPr>
            </a:lvl1pPr>
          </a:lstStyle>
          <a:p>
            <a:r>
              <a:rPr lang="da-DK"/>
              <a:t>Klik for at redigere i master</a:t>
            </a:r>
            <a:endParaRPr lang="da-DK" dirty="0"/>
          </a:p>
        </p:txBody>
      </p:sp>
      <p:sp>
        <p:nvSpPr>
          <p:cNvPr id="3" name="Undertitel 2"/>
          <p:cNvSpPr>
            <a:spLocks noGrp="1"/>
          </p:cNvSpPr>
          <p:nvPr>
            <p:ph type="subTitle" idx="1"/>
          </p:nvPr>
        </p:nvSpPr>
        <p:spPr>
          <a:xfrm>
            <a:off x="840159" y="1125538"/>
            <a:ext cx="10512426" cy="724210"/>
          </a:xfrm>
        </p:spPr>
        <p:txBody>
          <a:bodyPr anchor="t"/>
          <a:lstStyle>
            <a:lvl1pPr marL="0" indent="0" algn="l">
              <a:buNone/>
              <a:defRPr sz="2400">
                <a:solidFill>
                  <a:schemeClr val="bg1"/>
                </a:solidFill>
                <a:latin typeface="HelveticaNeue Condensed" panose="020B0506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endParaRPr lang="da-DK" dirty="0"/>
          </a:p>
        </p:txBody>
      </p:sp>
      <p:pic>
        <p:nvPicPr>
          <p:cNvPr id="8" name="Picture 4" descr="http://www.pvhc.net/img18/qcsvimgmbwecmnxhuifo.png">
            <a:extLst>
              <a:ext uri="{FF2B5EF4-FFF2-40B4-BE49-F238E27FC236}">
                <a16:creationId xmlns:a16="http://schemas.microsoft.com/office/drawing/2014/main" id="{5D906A1B-BAFB-43D2-BB2B-065E23A6966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010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guide id="3" pos="937">
          <p15:clr>
            <a:srgbClr val="FBAE40"/>
          </p15:clr>
        </p15:guide>
        <p15:guide id="4" pos="6743">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elside 7  (portrait billede)">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7" name="Pladsholder til dato 6"/>
          <p:cNvSpPr>
            <a:spLocks noGrp="1"/>
          </p:cNvSpPr>
          <p:nvPr>
            <p:ph type="dt" sz="half" idx="14"/>
          </p:nvPr>
        </p:nvSpPr>
        <p:spPr/>
        <p:txBody>
          <a:bodyPr/>
          <a:lstStyle/>
          <a:p>
            <a:fld id="{AE63190F-C189-482B-835D-72032A025E81}" type="datetimeFigureOut">
              <a:rPr lang="da-DK" smtClean="0"/>
              <a:t>01-05-2018</a:t>
            </a:fld>
            <a:endParaRPr lang="da-DK"/>
          </a:p>
        </p:txBody>
      </p:sp>
      <p:sp>
        <p:nvSpPr>
          <p:cNvPr id="10" name="Pladsholder til sidefod 9"/>
          <p:cNvSpPr>
            <a:spLocks noGrp="1"/>
          </p:cNvSpPr>
          <p:nvPr>
            <p:ph type="ftr" sz="quarter" idx="15"/>
          </p:nvPr>
        </p:nvSpPr>
        <p:spPr/>
        <p:txBody>
          <a:bodyPr/>
          <a:lstStyle/>
          <a:p>
            <a:endParaRPr lang="da-DK"/>
          </a:p>
        </p:txBody>
      </p:sp>
      <p:sp>
        <p:nvSpPr>
          <p:cNvPr id="11" name="Pladsholder til slidenummer 10"/>
          <p:cNvSpPr>
            <a:spLocks noGrp="1"/>
          </p:cNvSpPr>
          <p:nvPr>
            <p:ph type="sldNum" sz="quarter" idx="16"/>
          </p:nvPr>
        </p:nvSpPr>
        <p:spPr/>
        <p:txBody>
          <a:bodyPr/>
          <a:lstStyle/>
          <a:p>
            <a:fld id="{22B3BD84-6436-42E8-8A0C-78F751880D0C}" type="slidenum">
              <a:rPr lang="da-DK" smtClean="0"/>
              <a:t>‹#›</a:t>
            </a:fld>
            <a:endParaRPr lang="da-DK"/>
          </a:p>
        </p:txBody>
      </p:sp>
      <p:sp>
        <p:nvSpPr>
          <p:cNvPr id="2" name="Titel 1"/>
          <p:cNvSpPr>
            <a:spLocks noGrp="1"/>
          </p:cNvSpPr>
          <p:nvPr>
            <p:ph type="ctrTitle"/>
          </p:nvPr>
        </p:nvSpPr>
        <p:spPr>
          <a:xfrm>
            <a:off x="0" y="-10284"/>
            <a:ext cx="12192000" cy="6858000"/>
          </a:xfrm>
          <a:solidFill>
            <a:srgbClr val="04BFBF"/>
          </a:solidFill>
        </p:spPr>
        <p:txBody>
          <a:bodyPr wrap="square" lIns="864000" tIns="432000" rIns="432000" bIns="432000" anchor="ctr" anchorCtr="0">
            <a:noAutofit/>
          </a:bodyPr>
          <a:lstStyle>
            <a:lvl1pPr algn="l">
              <a:defRPr sz="4400" baseline="0">
                <a:solidFill>
                  <a:schemeClr val="bg1"/>
                </a:solidFill>
              </a:defRPr>
            </a:lvl1pPr>
          </a:lstStyle>
          <a:p>
            <a:r>
              <a:rPr lang="da-DK"/>
              <a:t>Klik for at redigere i master</a:t>
            </a:r>
            <a:endParaRPr lang="da-DK" dirty="0"/>
          </a:p>
        </p:txBody>
      </p:sp>
      <p:pic>
        <p:nvPicPr>
          <p:cNvPr id="9" name="Picture 4" descr="http://www.pvhc.net/img18/qcsvimgmbwecmnxhuifo.png">
            <a:extLst>
              <a:ext uri="{FF2B5EF4-FFF2-40B4-BE49-F238E27FC236}">
                <a16:creationId xmlns:a16="http://schemas.microsoft.com/office/drawing/2014/main" id="{57F59D6F-E110-4A0B-B863-1EE8EDEA457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350010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Normalsid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2050" name="Picture 2" descr="https://teasolutions.dk/media/6951/umbraco-icon.png">
            <a:extLst>
              <a:ext uri="{FF2B5EF4-FFF2-40B4-BE49-F238E27FC236}">
                <a16:creationId xmlns:a16="http://schemas.microsoft.com/office/drawing/2014/main" id="{1478935F-73C3-4AAB-9E92-C85319F4A1F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2775" y="333375"/>
            <a:ext cx="581025" cy="58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6109056"/>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p>
        </p:txBody>
      </p:sp>
      <p:sp>
        <p:nvSpPr>
          <p:cNvPr id="3" name="Pladsholder til indhold 2"/>
          <p:cNvSpPr>
            <a:spLocks noGrp="1"/>
          </p:cNvSpPr>
          <p:nvPr>
            <p:ph sz="half" idx="1"/>
          </p:nvPr>
        </p:nvSpPr>
        <p:spPr>
          <a:xfrm>
            <a:off x="838200" y="1160463"/>
            <a:ext cx="5181600" cy="5016500"/>
          </a:xfrm>
        </p:spPr>
        <p:txBody>
          <a:body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p>
        </p:txBody>
      </p:sp>
      <p:sp>
        <p:nvSpPr>
          <p:cNvPr id="4" name="Pladsholder til indhold 3"/>
          <p:cNvSpPr>
            <a:spLocks noGrp="1"/>
          </p:cNvSpPr>
          <p:nvPr>
            <p:ph sz="half" idx="2"/>
          </p:nvPr>
        </p:nvSpPr>
        <p:spPr>
          <a:xfrm>
            <a:off x="6172200" y="1160463"/>
            <a:ext cx="5181600" cy="5016500"/>
          </a:xfrm>
        </p:spPr>
        <p:txBody>
          <a:body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p>
        </p:txBody>
      </p:sp>
      <p:sp>
        <p:nvSpPr>
          <p:cNvPr id="5" name="Pladsholder til dato 4"/>
          <p:cNvSpPr>
            <a:spLocks noGrp="1"/>
          </p:cNvSpPr>
          <p:nvPr>
            <p:ph type="dt" sz="half" idx="10"/>
          </p:nvPr>
        </p:nvSpPr>
        <p:spPr/>
        <p:txBody>
          <a:bodyPr/>
          <a:lstStyle/>
          <a:p>
            <a:fld id="{994737A8-9FBB-8742-93D7-BBD8FA26805E}" type="datetimeFigureOut">
              <a:rPr lang="da-DK" smtClean="0"/>
              <a:t>01-05-2018</a:t>
            </a:fld>
            <a:endParaRPr lang="da-DK"/>
          </a:p>
        </p:txBody>
      </p:sp>
      <p:sp>
        <p:nvSpPr>
          <p:cNvPr id="6" name="Pladsholder til sidefod 5"/>
          <p:cNvSpPr>
            <a:spLocks noGrp="1"/>
          </p:cNvSpPr>
          <p:nvPr>
            <p:ph type="ftr" sz="quarter" idx="11"/>
          </p:nvPr>
        </p:nvSpPr>
        <p:spPr/>
        <p:txBody>
          <a:bodyPr/>
          <a:lstStyle/>
          <a:p>
            <a:endParaRPr lang="da-DK"/>
          </a:p>
        </p:txBody>
      </p:sp>
      <p:sp>
        <p:nvSpPr>
          <p:cNvPr id="7" name="Pladsholder til slidenummer 6"/>
          <p:cNvSpPr>
            <a:spLocks noGrp="1"/>
          </p:cNvSpPr>
          <p:nvPr>
            <p:ph type="sldNum" sz="quarter" idx="12"/>
          </p:nvPr>
        </p:nvSpPr>
        <p:spPr/>
        <p:txBody>
          <a:bodyPr/>
          <a:lstStyle/>
          <a:p>
            <a:fld id="{0758FA23-D2BA-6642-9721-4FF741327BF5}" type="slidenum">
              <a:rPr lang="da-DK" smtClean="0"/>
              <a:t>‹#›</a:t>
            </a:fld>
            <a:endParaRPr lang="da-DK"/>
          </a:p>
        </p:txBody>
      </p:sp>
      <p:pic>
        <p:nvPicPr>
          <p:cNvPr id="9" name="Picture 2" descr="https://teasolutions.dk/media/6951/umbraco-icon.png">
            <a:extLst>
              <a:ext uri="{FF2B5EF4-FFF2-40B4-BE49-F238E27FC236}">
                <a16:creationId xmlns:a16="http://schemas.microsoft.com/office/drawing/2014/main" id="{7696E7C6-23F1-4EC0-B185-46DBB5A2034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6718227"/>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o indholdsobjekter">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p>
        </p:txBody>
      </p:sp>
      <p:sp>
        <p:nvSpPr>
          <p:cNvPr id="4" name="Pladsholder til indhold 3"/>
          <p:cNvSpPr>
            <a:spLocks noGrp="1"/>
          </p:cNvSpPr>
          <p:nvPr>
            <p:ph sz="half" idx="2"/>
          </p:nvPr>
        </p:nvSpPr>
        <p:spPr>
          <a:xfrm>
            <a:off x="6172200" y="1160463"/>
            <a:ext cx="5181600" cy="5016500"/>
          </a:xfrm>
        </p:spPr>
        <p:txBody>
          <a:body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p>
        </p:txBody>
      </p:sp>
      <p:sp>
        <p:nvSpPr>
          <p:cNvPr id="5" name="Pladsholder til dato 4"/>
          <p:cNvSpPr>
            <a:spLocks noGrp="1"/>
          </p:cNvSpPr>
          <p:nvPr>
            <p:ph type="dt" sz="half" idx="10"/>
          </p:nvPr>
        </p:nvSpPr>
        <p:spPr/>
        <p:txBody>
          <a:bodyPr/>
          <a:lstStyle/>
          <a:p>
            <a:fld id="{994737A8-9FBB-8742-93D7-BBD8FA26805E}" type="datetimeFigureOut">
              <a:rPr lang="da-DK" smtClean="0"/>
              <a:t>01-05-2018</a:t>
            </a:fld>
            <a:endParaRPr lang="da-DK"/>
          </a:p>
        </p:txBody>
      </p:sp>
      <p:sp>
        <p:nvSpPr>
          <p:cNvPr id="6" name="Pladsholder til sidefod 5"/>
          <p:cNvSpPr>
            <a:spLocks noGrp="1"/>
          </p:cNvSpPr>
          <p:nvPr>
            <p:ph type="ftr" sz="quarter" idx="11"/>
          </p:nvPr>
        </p:nvSpPr>
        <p:spPr/>
        <p:txBody>
          <a:bodyPr/>
          <a:lstStyle/>
          <a:p>
            <a:endParaRPr lang="da-DK"/>
          </a:p>
        </p:txBody>
      </p:sp>
      <p:sp>
        <p:nvSpPr>
          <p:cNvPr id="7" name="Pladsholder til slidenummer 6"/>
          <p:cNvSpPr>
            <a:spLocks noGrp="1"/>
          </p:cNvSpPr>
          <p:nvPr>
            <p:ph type="sldNum" sz="quarter" idx="12"/>
          </p:nvPr>
        </p:nvSpPr>
        <p:spPr/>
        <p:txBody>
          <a:bodyPr/>
          <a:lstStyle/>
          <a:p>
            <a:fld id="{0758FA23-D2BA-6642-9721-4FF741327BF5}" type="slidenum">
              <a:rPr lang="da-DK" smtClean="0"/>
              <a:t>‹#›</a:t>
            </a:fld>
            <a:endParaRPr lang="da-DK"/>
          </a:p>
        </p:txBody>
      </p:sp>
      <p:pic>
        <p:nvPicPr>
          <p:cNvPr id="9" name="Picture 2" descr="https://teasolutions.dk/media/6951/umbraco-icon.png">
            <a:extLst>
              <a:ext uri="{FF2B5EF4-FFF2-40B4-BE49-F238E27FC236}">
                <a16:creationId xmlns:a16="http://schemas.microsoft.com/office/drawing/2014/main" id="{1C5A659E-B216-4411-9478-ECE5511F858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638132"/>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o indholdsobjekter">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p>
        </p:txBody>
      </p:sp>
      <p:sp>
        <p:nvSpPr>
          <p:cNvPr id="4" name="Pladsholder til indhold 3"/>
          <p:cNvSpPr>
            <a:spLocks noGrp="1"/>
          </p:cNvSpPr>
          <p:nvPr>
            <p:ph sz="half" idx="2"/>
          </p:nvPr>
        </p:nvSpPr>
        <p:spPr>
          <a:xfrm>
            <a:off x="7391400" y="1160463"/>
            <a:ext cx="3962400" cy="5016500"/>
          </a:xfrm>
        </p:spPr>
        <p:txBody>
          <a:body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5" name="Picture 2" descr="https://teasolutions.dk/media/6951/umbraco-icon.png">
            <a:extLst>
              <a:ext uri="{FF2B5EF4-FFF2-40B4-BE49-F238E27FC236}">
                <a16:creationId xmlns:a16="http://schemas.microsoft.com/office/drawing/2014/main" id="{FC2E9D66-3A06-4344-A1D6-3C8ED7A665F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8297750"/>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To indholdsobjekter">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p>
        </p:txBody>
      </p:sp>
      <p:sp>
        <p:nvSpPr>
          <p:cNvPr id="3" name="Pladsholder til indhold 2"/>
          <p:cNvSpPr>
            <a:spLocks noGrp="1"/>
          </p:cNvSpPr>
          <p:nvPr>
            <p:ph sz="half" idx="1"/>
          </p:nvPr>
        </p:nvSpPr>
        <p:spPr>
          <a:xfrm>
            <a:off x="838200" y="1160463"/>
            <a:ext cx="5181600" cy="5016500"/>
          </a:xfrm>
        </p:spPr>
        <p:txBody>
          <a:body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p>
        </p:txBody>
      </p:sp>
      <p:sp>
        <p:nvSpPr>
          <p:cNvPr id="5" name="Pladsholder til dato 4"/>
          <p:cNvSpPr>
            <a:spLocks noGrp="1"/>
          </p:cNvSpPr>
          <p:nvPr>
            <p:ph type="dt" sz="half" idx="10"/>
          </p:nvPr>
        </p:nvSpPr>
        <p:spPr/>
        <p:txBody>
          <a:bodyPr/>
          <a:lstStyle/>
          <a:p>
            <a:fld id="{994737A8-9FBB-8742-93D7-BBD8FA26805E}" type="datetimeFigureOut">
              <a:rPr lang="da-DK" smtClean="0"/>
              <a:t>01-05-2018</a:t>
            </a:fld>
            <a:endParaRPr lang="da-DK"/>
          </a:p>
        </p:txBody>
      </p:sp>
      <p:sp>
        <p:nvSpPr>
          <p:cNvPr id="6" name="Pladsholder til sidefod 5"/>
          <p:cNvSpPr>
            <a:spLocks noGrp="1"/>
          </p:cNvSpPr>
          <p:nvPr>
            <p:ph type="ftr" sz="quarter" idx="11"/>
          </p:nvPr>
        </p:nvSpPr>
        <p:spPr/>
        <p:txBody>
          <a:bodyPr/>
          <a:lstStyle/>
          <a:p>
            <a:endParaRPr lang="da-DK"/>
          </a:p>
        </p:txBody>
      </p:sp>
      <p:sp>
        <p:nvSpPr>
          <p:cNvPr id="7" name="Pladsholder til slidenummer 6"/>
          <p:cNvSpPr>
            <a:spLocks noGrp="1"/>
          </p:cNvSpPr>
          <p:nvPr>
            <p:ph type="sldNum" sz="quarter" idx="12"/>
          </p:nvPr>
        </p:nvSpPr>
        <p:spPr/>
        <p:txBody>
          <a:bodyPr/>
          <a:lstStyle/>
          <a:p>
            <a:fld id="{0758FA23-D2BA-6642-9721-4FF741327BF5}" type="slidenum">
              <a:rPr lang="da-DK" smtClean="0"/>
              <a:t>‹#›</a:t>
            </a:fld>
            <a:endParaRPr lang="da-DK"/>
          </a:p>
        </p:txBody>
      </p:sp>
      <p:pic>
        <p:nvPicPr>
          <p:cNvPr id="9" name="Picture 2" descr="https://teasolutions.dk/media/6951/umbraco-icon.png">
            <a:extLst>
              <a:ext uri="{FF2B5EF4-FFF2-40B4-BE49-F238E27FC236}">
                <a16:creationId xmlns:a16="http://schemas.microsoft.com/office/drawing/2014/main" id="{E0BA08BA-0392-4A69-87E7-2E73586B1A7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7664317"/>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To indholdsobjekter">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p>
        </p:txBody>
      </p:sp>
      <p:sp>
        <p:nvSpPr>
          <p:cNvPr id="3" name="Pladsholder til indhold 2"/>
          <p:cNvSpPr>
            <a:spLocks noGrp="1"/>
          </p:cNvSpPr>
          <p:nvPr>
            <p:ph sz="half" idx="1"/>
          </p:nvPr>
        </p:nvSpPr>
        <p:spPr>
          <a:xfrm>
            <a:off x="838200" y="1160463"/>
            <a:ext cx="3962400" cy="5016500"/>
          </a:xfrm>
        </p:spPr>
        <p:txBody>
          <a:body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5" name="Pladsholder til dato 4"/>
          <p:cNvSpPr>
            <a:spLocks noGrp="1"/>
          </p:cNvSpPr>
          <p:nvPr>
            <p:ph type="dt" sz="half" idx="10"/>
          </p:nvPr>
        </p:nvSpPr>
        <p:spPr/>
        <p:txBody>
          <a:bodyPr/>
          <a:lstStyle/>
          <a:p>
            <a:fld id="{994737A8-9FBB-8742-93D7-BBD8FA26805E}" type="datetimeFigureOut">
              <a:rPr lang="da-DK" smtClean="0"/>
              <a:t>01-05-2018</a:t>
            </a:fld>
            <a:endParaRPr lang="da-DK"/>
          </a:p>
        </p:txBody>
      </p:sp>
      <p:sp>
        <p:nvSpPr>
          <p:cNvPr id="6" name="Pladsholder til sidefod 5"/>
          <p:cNvSpPr>
            <a:spLocks noGrp="1"/>
          </p:cNvSpPr>
          <p:nvPr>
            <p:ph type="ftr" sz="quarter" idx="11"/>
          </p:nvPr>
        </p:nvSpPr>
        <p:spPr/>
        <p:txBody>
          <a:bodyPr/>
          <a:lstStyle/>
          <a:p>
            <a:endParaRPr lang="da-DK"/>
          </a:p>
        </p:txBody>
      </p:sp>
      <p:sp>
        <p:nvSpPr>
          <p:cNvPr id="7" name="Pladsholder til slidenummer 6"/>
          <p:cNvSpPr>
            <a:spLocks noGrp="1"/>
          </p:cNvSpPr>
          <p:nvPr>
            <p:ph type="sldNum" sz="quarter" idx="12"/>
          </p:nvPr>
        </p:nvSpPr>
        <p:spPr/>
        <p:txBody>
          <a:bodyPr/>
          <a:lstStyle/>
          <a:p>
            <a:fld id="{0758FA23-D2BA-6642-9721-4FF741327BF5}" type="slidenum">
              <a:rPr lang="da-DK" smtClean="0"/>
              <a:t>‹#›</a:t>
            </a:fld>
            <a:endParaRPr lang="da-DK"/>
          </a:p>
        </p:txBody>
      </p:sp>
      <p:pic>
        <p:nvPicPr>
          <p:cNvPr id="9" name="Picture 2" descr="https://teasolutions.dk/media/6951/umbraco-icon.png">
            <a:extLst>
              <a:ext uri="{FF2B5EF4-FFF2-40B4-BE49-F238E27FC236}">
                <a16:creationId xmlns:a16="http://schemas.microsoft.com/office/drawing/2014/main" id="{FB54870E-1EA0-4A2E-9B8C-495BE360679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9859694"/>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indholdsobjekter forskudt højr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a:xfrm>
            <a:off x="838200" y="1160463"/>
            <a:ext cx="6553200" cy="5016500"/>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5" name="Pladsholder til billede 4"/>
          <p:cNvSpPr>
            <a:spLocks noGrp="1"/>
          </p:cNvSpPr>
          <p:nvPr>
            <p:ph type="pic" sz="quarter" idx="10"/>
          </p:nvPr>
        </p:nvSpPr>
        <p:spPr>
          <a:xfrm>
            <a:off x="7608168" y="1160464"/>
            <a:ext cx="3744045" cy="5005386"/>
          </a:xfrm>
          <a:ln>
            <a:noFill/>
          </a:ln>
        </p:spPr>
        <p:txBody>
          <a:bodyPr/>
          <a:lstStyle/>
          <a:p>
            <a:r>
              <a:rPr lang="da-DK"/>
              <a:t>Klik på ikonet for at tilføje et billede</a:t>
            </a:r>
          </a:p>
        </p:txBody>
      </p:sp>
      <p:pic>
        <p:nvPicPr>
          <p:cNvPr id="7" name="Picture 2" descr="https://teasolutions.dk/media/6951/umbraco-icon.png">
            <a:extLst>
              <a:ext uri="{FF2B5EF4-FFF2-40B4-BE49-F238E27FC236}">
                <a16:creationId xmlns:a16="http://schemas.microsoft.com/office/drawing/2014/main" id="{81B0D8E2-6645-47BA-87CB-68E07F432A4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5678315"/>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indholdsobjekter forskudt venstr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a:xfrm>
            <a:off x="4799013" y="1160463"/>
            <a:ext cx="6553200" cy="5005387"/>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5" name="Pladsholder til billede 4"/>
          <p:cNvSpPr>
            <a:spLocks noGrp="1"/>
          </p:cNvSpPr>
          <p:nvPr>
            <p:ph type="pic" sz="quarter" idx="10"/>
          </p:nvPr>
        </p:nvSpPr>
        <p:spPr>
          <a:xfrm>
            <a:off x="857403" y="1160463"/>
            <a:ext cx="3744045" cy="5005387"/>
          </a:xfrm>
          <a:ln>
            <a:noFill/>
          </a:ln>
        </p:spPr>
        <p:txBody>
          <a:bodyPr/>
          <a:lstStyle/>
          <a:p>
            <a:r>
              <a:rPr lang="da-DK"/>
              <a:t>Klik på ikonet for at tilføje et billede</a:t>
            </a:r>
          </a:p>
        </p:txBody>
      </p:sp>
      <p:pic>
        <p:nvPicPr>
          <p:cNvPr id="7" name="Picture 2" descr="https://teasolutions.dk/media/6951/umbraco-icon.png">
            <a:extLst>
              <a:ext uri="{FF2B5EF4-FFF2-40B4-BE49-F238E27FC236}">
                <a16:creationId xmlns:a16="http://schemas.microsoft.com/office/drawing/2014/main" id="{A3B119A3-AEF8-49E8-B10D-E4DA341757B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5469896"/>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 mobilenhe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a:xfrm>
            <a:off x="838200" y="1160463"/>
            <a:ext cx="6553200" cy="5016500"/>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10" name="Billed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48137" y="1160464"/>
            <a:ext cx="2405663" cy="5016500"/>
          </a:xfrm>
          <a:prstGeom prst="rect">
            <a:avLst/>
          </a:prstGeom>
        </p:spPr>
      </p:pic>
      <p:sp>
        <p:nvSpPr>
          <p:cNvPr id="5" name="Pladsholder til billede 4"/>
          <p:cNvSpPr>
            <a:spLocks noGrp="1"/>
          </p:cNvSpPr>
          <p:nvPr>
            <p:ph type="pic" sz="quarter" idx="10"/>
          </p:nvPr>
        </p:nvSpPr>
        <p:spPr>
          <a:xfrm>
            <a:off x="9117918" y="1812604"/>
            <a:ext cx="2043525" cy="3628075"/>
          </a:xfrm>
          <a:ln>
            <a:solidFill>
              <a:srgbClr val="7F89A3"/>
            </a:solidFill>
          </a:ln>
        </p:spPr>
        <p:txBody>
          <a:bodyPr/>
          <a:lstStyle/>
          <a:p>
            <a:r>
              <a:rPr lang="da-DK"/>
              <a:t>Klik på ikonet for at tilføje et billede</a:t>
            </a:r>
          </a:p>
        </p:txBody>
      </p:sp>
      <p:pic>
        <p:nvPicPr>
          <p:cNvPr id="7" name="Picture 2" descr="https://teasolutions.dk/media/6951/umbraco-icon.png">
            <a:extLst>
              <a:ext uri="{FF2B5EF4-FFF2-40B4-BE49-F238E27FC236}">
                <a16:creationId xmlns:a16="http://schemas.microsoft.com/office/drawing/2014/main" id="{BB01B5A7-2FC5-4B44-A460-AB69BE7F2B7C}"/>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0376327"/>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orside u. billede">
    <p:bg>
      <p:bgPr>
        <a:solidFill>
          <a:srgbClr val="04BFBF"/>
        </a:solidFill>
        <a:effectLst/>
      </p:bgPr>
    </p:bg>
    <p:spTree>
      <p:nvGrpSpPr>
        <p:cNvPr id="1" name=""/>
        <p:cNvGrpSpPr/>
        <p:nvPr/>
      </p:nvGrpSpPr>
      <p:grpSpPr>
        <a:xfrm>
          <a:off x="0" y="0"/>
          <a:ext cx="0" cy="0"/>
          <a:chOff x="0" y="0"/>
          <a:chExt cx="0" cy="0"/>
        </a:xfrm>
      </p:grpSpPr>
      <p:sp>
        <p:nvSpPr>
          <p:cNvPr id="7" name="Rektangel 6"/>
          <p:cNvSpPr/>
          <p:nvPr userDrawn="1"/>
        </p:nvSpPr>
        <p:spPr>
          <a:xfrm>
            <a:off x="0" y="0"/>
            <a:ext cx="12192000" cy="6858000"/>
          </a:xfrm>
          <a:prstGeom prst="rect">
            <a:avLst/>
          </a:prstGeom>
          <a:solidFill>
            <a:srgbClr val="04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10" name="Titel 1"/>
          <p:cNvSpPr>
            <a:spLocks noGrp="1"/>
          </p:cNvSpPr>
          <p:nvPr>
            <p:ph type="ctrTitle"/>
          </p:nvPr>
        </p:nvSpPr>
        <p:spPr>
          <a:xfrm>
            <a:off x="839788" y="4337918"/>
            <a:ext cx="10512426" cy="1107306"/>
          </a:xfrm>
        </p:spPr>
        <p:txBody>
          <a:bodyPr anchor="b">
            <a:normAutofit/>
          </a:bodyPr>
          <a:lstStyle>
            <a:lvl1pPr algn="l">
              <a:defRPr sz="4800">
                <a:solidFill>
                  <a:schemeClr val="bg1"/>
                </a:solidFill>
                <a:latin typeface="HelveticaNeue Condensed" panose="020B0506000000000000" pitchFamily="34" charset="0"/>
              </a:defRPr>
            </a:lvl1pPr>
          </a:lstStyle>
          <a:p>
            <a:r>
              <a:rPr lang="da-DK"/>
              <a:t>Klik for at redigere i master</a:t>
            </a:r>
            <a:endParaRPr lang="da-DK" dirty="0"/>
          </a:p>
        </p:txBody>
      </p:sp>
      <p:sp>
        <p:nvSpPr>
          <p:cNvPr id="11" name="Undertitel 2"/>
          <p:cNvSpPr>
            <a:spLocks noGrp="1"/>
          </p:cNvSpPr>
          <p:nvPr>
            <p:ph type="subTitle" idx="1"/>
          </p:nvPr>
        </p:nvSpPr>
        <p:spPr>
          <a:xfrm>
            <a:off x="839787" y="5445224"/>
            <a:ext cx="10512426" cy="724210"/>
          </a:xfrm>
        </p:spPr>
        <p:txBody>
          <a:bodyPr anchor="t"/>
          <a:lstStyle>
            <a:lvl1pPr marL="0" indent="0" algn="l">
              <a:buNone/>
              <a:defRPr sz="2400">
                <a:solidFill>
                  <a:schemeClr val="bg1"/>
                </a:solidFill>
                <a:latin typeface="HelveticaNeue Condensed" panose="020B0506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endParaRPr lang="da-DK" dirty="0"/>
          </a:p>
        </p:txBody>
      </p:sp>
      <p:pic>
        <p:nvPicPr>
          <p:cNvPr id="8" name="Picture 4" descr="http://www.pvhc.net/img18/qcsvimgmbwecmnxhuifo.png">
            <a:extLst>
              <a:ext uri="{FF2B5EF4-FFF2-40B4-BE49-F238E27FC236}">
                <a16:creationId xmlns:a16="http://schemas.microsoft.com/office/drawing/2014/main" id="{E71F9D47-FCC9-4EFA-BBB6-E838C101099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55905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mod="1">
    <p:ext uri="{DCECCB84-F9BA-43D5-87BE-67443E8EF086}">
      <p15:sldGuideLst xmlns:p15="http://schemas.microsoft.com/office/powerpoint/2012/main">
        <p15:guide id="2" pos="3840">
          <p15:clr>
            <a:srgbClr val="FBAE40"/>
          </p15:clr>
        </p15:guide>
        <p15:guide id="3" pos="937">
          <p15:clr>
            <a:srgbClr val="FBAE40"/>
          </p15:clr>
        </p15:guide>
        <p15:guide id="4" pos="6743">
          <p15:clr>
            <a:srgbClr val="FBAE40"/>
          </p15:clr>
        </p15:guide>
        <p15:guide id="5" orient="horz" pos="216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obilenhed centreret uden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pic>
        <p:nvPicPr>
          <p:cNvPr id="10" name="Billed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77435" y="1160463"/>
            <a:ext cx="2417323" cy="5040814"/>
          </a:xfrm>
          <a:prstGeom prst="rect">
            <a:avLst/>
          </a:prstGeom>
        </p:spPr>
      </p:pic>
      <p:sp>
        <p:nvSpPr>
          <p:cNvPr id="5" name="Pladsholder til billede 4"/>
          <p:cNvSpPr>
            <a:spLocks noGrp="1"/>
          </p:cNvSpPr>
          <p:nvPr>
            <p:ph type="pic" sz="quarter" idx="10"/>
          </p:nvPr>
        </p:nvSpPr>
        <p:spPr>
          <a:xfrm>
            <a:off x="5040034" y="1830763"/>
            <a:ext cx="2053429" cy="3645659"/>
          </a:xfrm>
          <a:ln>
            <a:solidFill>
              <a:srgbClr val="7F89A3"/>
            </a:solidFill>
          </a:ln>
        </p:spPr>
        <p:txBody>
          <a:bodyPr/>
          <a:lstStyle/>
          <a:p>
            <a:r>
              <a:rPr lang="da-DK"/>
              <a:t>Klik på ikonet for at tilføje et billede</a:t>
            </a:r>
          </a:p>
        </p:txBody>
      </p:sp>
      <p:pic>
        <p:nvPicPr>
          <p:cNvPr id="7" name="Picture 2" descr="https://teasolutions.dk/media/6951/umbraco-icon.png">
            <a:extLst>
              <a:ext uri="{FF2B5EF4-FFF2-40B4-BE49-F238E27FC236}">
                <a16:creationId xmlns:a16="http://schemas.microsoft.com/office/drawing/2014/main" id="{E9D3D1E7-1EC5-4B6E-9631-EF18396FC7F4}"/>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071482"/>
      </p:ext>
    </p:extLst>
  </p:cSld>
  <p:clrMapOvr>
    <a:masterClrMapping/>
  </p:clrMapOvr>
  <p:transition spd="slow">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 mobilenhed landscap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a:xfrm>
            <a:off x="838200" y="1160463"/>
            <a:ext cx="5745480" cy="5016500"/>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10" name="Billed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8117935" y="1495175"/>
            <a:ext cx="2096822" cy="4372477"/>
          </a:xfrm>
          <a:prstGeom prst="rect">
            <a:avLst/>
          </a:prstGeom>
        </p:spPr>
      </p:pic>
      <p:sp>
        <p:nvSpPr>
          <p:cNvPr id="5" name="Pladsholder til billede 4"/>
          <p:cNvSpPr>
            <a:spLocks noGrp="1"/>
          </p:cNvSpPr>
          <p:nvPr>
            <p:ph type="pic" sz="quarter" idx="10"/>
          </p:nvPr>
        </p:nvSpPr>
        <p:spPr>
          <a:xfrm>
            <a:off x="7607899" y="2786628"/>
            <a:ext cx="3155497" cy="1779814"/>
          </a:xfrm>
          <a:ln>
            <a:solidFill>
              <a:srgbClr val="7F89A3"/>
            </a:solidFill>
          </a:ln>
        </p:spPr>
        <p:txBody>
          <a:bodyPr/>
          <a:lstStyle/>
          <a:p>
            <a:r>
              <a:rPr lang="da-DK"/>
              <a:t>Klik på ikonet for at tilføje et billede</a:t>
            </a:r>
            <a:endParaRPr lang="da-DK" dirty="0"/>
          </a:p>
        </p:txBody>
      </p:sp>
      <p:pic>
        <p:nvPicPr>
          <p:cNvPr id="7" name="Picture 2" descr="https://teasolutions.dk/media/6951/umbraco-icon.png">
            <a:extLst>
              <a:ext uri="{FF2B5EF4-FFF2-40B4-BE49-F238E27FC236}">
                <a16:creationId xmlns:a16="http://schemas.microsoft.com/office/drawing/2014/main" id="{36DB3488-C57B-4777-942A-F57D92FA3E4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2393241"/>
      </p:ext>
    </p:extLst>
  </p:cSld>
  <p:clrMapOvr>
    <a:masterClrMapping/>
  </p:clrMapOvr>
  <p:transition spd="slow">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 mobilenhed top">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a:xfrm>
            <a:off x="838199" y="1160463"/>
            <a:ext cx="5687291" cy="5016500"/>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10" name="Billede 9"/>
          <p:cNvPicPr>
            <a:picLocks noChangeAspect="1"/>
          </p:cNvPicPr>
          <p:nvPr userDrawn="1"/>
        </p:nvPicPr>
        <p:blipFill rotWithShape="1">
          <a:blip r:embed="rId2">
            <a:extLst>
              <a:ext uri="{28A0092B-C50C-407E-A947-70E740481C1C}">
                <a14:useLocalDpi xmlns:a14="http://schemas.microsoft.com/office/drawing/2010/main" val="0"/>
              </a:ext>
            </a:extLst>
          </a:blip>
          <a:srcRect t="1" b="46395"/>
          <a:stretch/>
        </p:blipFill>
        <p:spPr>
          <a:xfrm>
            <a:off x="6871481" y="1160463"/>
            <a:ext cx="4487894" cy="5016500"/>
          </a:xfrm>
          <a:prstGeom prst="rect">
            <a:avLst/>
          </a:prstGeom>
        </p:spPr>
      </p:pic>
      <p:sp>
        <p:nvSpPr>
          <p:cNvPr id="5" name="Pladsholder til billede 4"/>
          <p:cNvSpPr>
            <a:spLocks noGrp="1"/>
          </p:cNvSpPr>
          <p:nvPr>
            <p:ph type="pic" sz="quarter" idx="10"/>
          </p:nvPr>
        </p:nvSpPr>
        <p:spPr>
          <a:xfrm>
            <a:off x="7209276" y="2427006"/>
            <a:ext cx="3812304" cy="3749957"/>
          </a:xfrm>
          <a:ln>
            <a:noFill/>
          </a:ln>
        </p:spPr>
        <p:txBody>
          <a:bodyPr/>
          <a:lstStyle/>
          <a:p>
            <a:r>
              <a:rPr lang="da-DK"/>
              <a:t>Klik på ikonet for at tilføje et billede</a:t>
            </a:r>
          </a:p>
        </p:txBody>
      </p:sp>
      <p:pic>
        <p:nvPicPr>
          <p:cNvPr id="7" name="Picture 2" descr="https://teasolutions.dk/media/6951/umbraco-icon.png">
            <a:extLst>
              <a:ext uri="{FF2B5EF4-FFF2-40B4-BE49-F238E27FC236}">
                <a16:creationId xmlns:a16="http://schemas.microsoft.com/office/drawing/2014/main" id="{13BE2C04-CB83-44DF-8D08-7F5710DF286D}"/>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7685646"/>
      </p:ext>
    </p:extLst>
  </p:cSld>
  <p:clrMapOvr>
    <a:masterClrMapping/>
  </p:clrMapOvr>
  <p:transition spd="slow">
    <p:push dir="u"/>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1 mobilenhed top">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pic>
        <p:nvPicPr>
          <p:cNvPr id="10" name="Billede 9"/>
          <p:cNvPicPr>
            <a:picLocks noChangeAspect="1"/>
          </p:cNvPicPr>
          <p:nvPr userDrawn="1"/>
        </p:nvPicPr>
        <p:blipFill rotWithShape="1">
          <a:blip r:embed="rId2">
            <a:extLst>
              <a:ext uri="{28A0092B-C50C-407E-A947-70E740481C1C}">
                <a14:useLocalDpi xmlns:a14="http://schemas.microsoft.com/office/drawing/2010/main" val="0"/>
              </a:ext>
            </a:extLst>
          </a:blip>
          <a:srcRect t="1" b="46395"/>
          <a:stretch/>
        </p:blipFill>
        <p:spPr>
          <a:xfrm>
            <a:off x="3852053" y="1173163"/>
            <a:ext cx="4487894" cy="5016500"/>
          </a:xfrm>
          <a:prstGeom prst="rect">
            <a:avLst/>
          </a:prstGeom>
        </p:spPr>
      </p:pic>
      <p:sp>
        <p:nvSpPr>
          <p:cNvPr id="5" name="Pladsholder til billede 4"/>
          <p:cNvSpPr>
            <a:spLocks noGrp="1"/>
          </p:cNvSpPr>
          <p:nvPr>
            <p:ph type="pic" sz="quarter" idx="10"/>
          </p:nvPr>
        </p:nvSpPr>
        <p:spPr>
          <a:xfrm>
            <a:off x="4189848" y="2439706"/>
            <a:ext cx="3812304" cy="3749957"/>
          </a:xfrm>
          <a:ln>
            <a:noFill/>
          </a:ln>
        </p:spPr>
        <p:txBody>
          <a:bodyPr/>
          <a:lstStyle/>
          <a:p>
            <a:r>
              <a:rPr lang="da-DK"/>
              <a:t>Klik på ikonet for at tilføje et billede</a:t>
            </a:r>
          </a:p>
        </p:txBody>
      </p:sp>
      <p:pic>
        <p:nvPicPr>
          <p:cNvPr id="7" name="Picture 2" descr="https://teasolutions.dk/media/6951/umbraco-icon.png">
            <a:extLst>
              <a:ext uri="{FF2B5EF4-FFF2-40B4-BE49-F238E27FC236}">
                <a16:creationId xmlns:a16="http://schemas.microsoft.com/office/drawing/2014/main" id="{0968CD0D-DC8C-479F-8BBD-399C6A65CEB1}"/>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6469989"/>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mobilenheder">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a:xfrm>
            <a:off x="838200" y="1160463"/>
            <a:ext cx="5257800" cy="5035699"/>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10" name="Billed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948137" y="1160464"/>
            <a:ext cx="2405663" cy="5016500"/>
          </a:xfrm>
          <a:prstGeom prst="rect">
            <a:avLst/>
          </a:prstGeom>
        </p:spPr>
      </p:pic>
      <p:sp>
        <p:nvSpPr>
          <p:cNvPr id="11" name="Pladsholder til billede 4"/>
          <p:cNvSpPr>
            <a:spLocks noGrp="1"/>
          </p:cNvSpPr>
          <p:nvPr>
            <p:ph type="pic" sz="quarter" idx="10"/>
          </p:nvPr>
        </p:nvSpPr>
        <p:spPr>
          <a:xfrm>
            <a:off x="9126908" y="1837346"/>
            <a:ext cx="2033899" cy="3614871"/>
          </a:xfrm>
          <a:ln>
            <a:solidFill>
              <a:srgbClr val="7F89A3"/>
            </a:solidFill>
          </a:ln>
        </p:spPr>
        <p:txBody>
          <a:bodyPr/>
          <a:lstStyle/>
          <a:p>
            <a:r>
              <a:rPr lang="da-DK"/>
              <a:t>Klik på ikonet for at tilføje et billede</a:t>
            </a:r>
          </a:p>
        </p:txBody>
      </p:sp>
      <p:pic>
        <p:nvPicPr>
          <p:cNvPr id="9" name="Billed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274771" y="1179662"/>
            <a:ext cx="2405663" cy="5016500"/>
          </a:xfrm>
          <a:prstGeom prst="rect">
            <a:avLst/>
          </a:prstGeom>
        </p:spPr>
      </p:pic>
      <p:sp>
        <p:nvSpPr>
          <p:cNvPr id="14" name="Pladsholder til billede 4"/>
          <p:cNvSpPr>
            <a:spLocks noGrp="1"/>
          </p:cNvSpPr>
          <p:nvPr>
            <p:ph type="pic" sz="quarter" idx="11"/>
          </p:nvPr>
        </p:nvSpPr>
        <p:spPr>
          <a:xfrm>
            <a:off x="6453542" y="1856544"/>
            <a:ext cx="2033899" cy="3614871"/>
          </a:xfrm>
          <a:ln>
            <a:solidFill>
              <a:srgbClr val="7F89A3"/>
            </a:solidFill>
          </a:ln>
        </p:spPr>
        <p:txBody>
          <a:bodyPr/>
          <a:lstStyle/>
          <a:p>
            <a:r>
              <a:rPr lang="da-DK"/>
              <a:t>Klik på ikonet for at tilføje et billede</a:t>
            </a:r>
          </a:p>
        </p:txBody>
      </p:sp>
      <p:pic>
        <p:nvPicPr>
          <p:cNvPr id="12" name="Picture 2" descr="https://teasolutions.dk/media/6951/umbraco-icon.png">
            <a:extLst>
              <a:ext uri="{FF2B5EF4-FFF2-40B4-BE49-F238E27FC236}">
                <a16:creationId xmlns:a16="http://schemas.microsoft.com/office/drawing/2014/main" id="{F3B1409D-70D1-4D04-AC26-4A7FBDAF4D5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2022768"/>
      </p:ext>
    </p:extLst>
  </p:cSld>
  <p:clrMapOvr>
    <a:masterClrMapping/>
  </p:clrMapOvr>
  <p:transition spd="slow">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ablet centreret uden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pic>
        <p:nvPicPr>
          <p:cNvPr id="4" name="Billed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608337" y="1168949"/>
            <a:ext cx="3433256" cy="5042872"/>
          </a:xfrm>
          <a:prstGeom prst="rect">
            <a:avLst/>
          </a:prstGeom>
        </p:spPr>
      </p:pic>
      <p:sp>
        <p:nvSpPr>
          <p:cNvPr id="12" name="Pladsholder til billede 4"/>
          <p:cNvSpPr>
            <a:spLocks noGrp="1"/>
          </p:cNvSpPr>
          <p:nvPr>
            <p:ph type="pic" sz="quarter" idx="10"/>
          </p:nvPr>
        </p:nvSpPr>
        <p:spPr>
          <a:xfrm>
            <a:off x="4887171" y="1681558"/>
            <a:ext cx="2881114" cy="3999709"/>
          </a:xfrm>
          <a:ln>
            <a:solidFill>
              <a:srgbClr val="7F89A3"/>
            </a:solidFill>
          </a:ln>
        </p:spPr>
        <p:txBody>
          <a:bodyPr/>
          <a:lstStyle/>
          <a:p>
            <a:r>
              <a:rPr lang="da-DK"/>
              <a:t>Klik på ikonet for at tilføje et billede</a:t>
            </a:r>
          </a:p>
        </p:txBody>
      </p:sp>
      <p:pic>
        <p:nvPicPr>
          <p:cNvPr id="6" name="Picture 2" descr="https://teasolutions.dk/media/6951/umbraco-icon.png">
            <a:extLst>
              <a:ext uri="{FF2B5EF4-FFF2-40B4-BE49-F238E27FC236}">
                <a16:creationId xmlns:a16="http://schemas.microsoft.com/office/drawing/2014/main" id="{F237ED41-ABCA-456B-8E91-6D592DE1656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8106222"/>
      </p:ext>
    </p:extLst>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ablet landscape centreret uden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pic>
        <p:nvPicPr>
          <p:cNvPr id="4" name="Billed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3601947" y="-8826"/>
            <a:ext cx="4988105" cy="7326683"/>
          </a:xfrm>
          <a:prstGeom prst="rect">
            <a:avLst/>
          </a:prstGeom>
        </p:spPr>
      </p:pic>
      <p:sp>
        <p:nvSpPr>
          <p:cNvPr id="12" name="Pladsholder til billede 4"/>
          <p:cNvSpPr>
            <a:spLocks noGrp="1"/>
          </p:cNvSpPr>
          <p:nvPr>
            <p:ph type="pic" sz="quarter" idx="10"/>
          </p:nvPr>
        </p:nvSpPr>
        <p:spPr>
          <a:xfrm>
            <a:off x="3204701" y="1581399"/>
            <a:ext cx="5781171" cy="4165844"/>
          </a:xfrm>
          <a:ln>
            <a:solidFill>
              <a:srgbClr val="7F89A3"/>
            </a:solidFill>
          </a:ln>
        </p:spPr>
        <p:txBody>
          <a:bodyPr/>
          <a:lstStyle/>
          <a:p>
            <a:r>
              <a:rPr lang="da-DK"/>
              <a:t>Klik på ikonet for at tilføje et billede</a:t>
            </a:r>
          </a:p>
        </p:txBody>
      </p:sp>
      <p:pic>
        <p:nvPicPr>
          <p:cNvPr id="6" name="Picture 2" descr="https://teasolutions.dk/media/6951/umbraco-icon.png">
            <a:extLst>
              <a:ext uri="{FF2B5EF4-FFF2-40B4-BE49-F238E27FC236}">
                <a16:creationId xmlns:a16="http://schemas.microsoft.com/office/drawing/2014/main" id="{5C6CA425-5DD0-4BBB-9F06-793FC25F5041}"/>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8205656"/>
      </p:ext>
    </p:extLst>
  </p:cSld>
  <p:clrMapOvr>
    <a:masterClrMapping/>
  </p:clrMapOvr>
  <p:transition spd="slow">
    <p:push dir="u"/>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ablet landscap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a:xfrm>
            <a:off x="838199" y="1160463"/>
            <a:ext cx="5257801" cy="5016500"/>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4" name="Billed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5400000">
            <a:off x="7226217" y="1226652"/>
            <a:ext cx="3342469" cy="4909522"/>
          </a:xfrm>
          <a:prstGeom prst="rect">
            <a:avLst/>
          </a:prstGeom>
        </p:spPr>
      </p:pic>
      <p:sp>
        <p:nvSpPr>
          <p:cNvPr id="12" name="Pladsholder til billede 4"/>
          <p:cNvSpPr>
            <a:spLocks noGrp="1"/>
          </p:cNvSpPr>
          <p:nvPr>
            <p:ph type="pic" sz="quarter" idx="10"/>
          </p:nvPr>
        </p:nvSpPr>
        <p:spPr>
          <a:xfrm>
            <a:off x="6956084" y="2272535"/>
            <a:ext cx="3882734" cy="2817755"/>
          </a:xfrm>
          <a:ln>
            <a:solidFill>
              <a:srgbClr val="7F89A3"/>
            </a:solidFill>
          </a:ln>
        </p:spPr>
        <p:txBody>
          <a:bodyPr/>
          <a:lstStyle/>
          <a:p>
            <a:r>
              <a:rPr lang="da-DK"/>
              <a:t>Klik på ikonet for at tilføje et billede</a:t>
            </a:r>
          </a:p>
        </p:txBody>
      </p:sp>
      <p:pic>
        <p:nvPicPr>
          <p:cNvPr id="7" name="Picture 2" descr="https://teasolutions.dk/media/6951/umbraco-icon.png">
            <a:extLst>
              <a:ext uri="{FF2B5EF4-FFF2-40B4-BE49-F238E27FC236}">
                <a16:creationId xmlns:a16="http://schemas.microsoft.com/office/drawing/2014/main" id="{DBA5BDD2-7658-40F9-AED0-021613CBAC3A}"/>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0140409"/>
      </p:ext>
    </p:extLst>
  </p:cSld>
  <p:clrMapOvr>
    <a:masterClrMapping/>
  </p:clrMapOvr>
  <p:transition spd="slow">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ablet portrai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a:xfrm>
            <a:off x="838199" y="1160463"/>
            <a:ext cx="5257801" cy="5016500"/>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4" name="Billed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67007" y="1170806"/>
            <a:ext cx="3400693" cy="4995043"/>
          </a:xfrm>
          <a:prstGeom prst="rect">
            <a:avLst/>
          </a:prstGeom>
        </p:spPr>
      </p:pic>
      <p:sp>
        <p:nvSpPr>
          <p:cNvPr id="12" name="Pladsholder til billede 4"/>
          <p:cNvSpPr>
            <a:spLocks noGrp="1"/>
          </p:cNvSpPr>
          <p:nvPr>
            <p:ph type="pic" sz="quarter" idx="10"/>
          </p:nvPr>
        </p:nvSpPr>
        <p:spPr>
          <a:xfrm>
            <a:off x="7635897" y="1700034"/>
            <a:ext cx="2850972" cy="3962758"/>
          </a:xfrm>
          <a:ln>
            <a:solidFill>
              <a:srgbClr val="7F89A3"/>
            </a:solidFill>
          </a:ln>
        </p:spPr>
        <p:txBody>
          <a:bodyPr/>
          <a:lstStyle/>
          <a:p>
            <a:r>
              <a:rPr lang="da-DK"/>
              <a:t>Klik på ikonet for at tilføje et billede</a:t>
            </a:r>
          </a:p>
        </p:txBody>
      </p:sp>
      <p:pic>
        <p:nvPicPr>
          <p:cNvPr id="7" name="Picture 2" descr="https://teasolutions.dk/media/6951/umbraco-icon.png">
            <a:extLst>
              <a:ext uri="{FF2B5EF4-FFF2-40B4-BE49-F238E27FC236}">
                <a16:creationId xmlns:a16="http://schemas.microsoft.com/office/drawing/2014/main" id="{7BDDF215-513A-49B7-83BE-BAEB0722B2D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7763186"/>
      </p:ext>
    </p:extLst>
  </p:cSld>
  <p:clrMapOvr>
    <a:masterClrMapping/>
  </p:clrMapOvr>
  <p:transition spd="slow">
    <p:push dir="u"/>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sktop centreret uden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pic>
        <p:nvPicPr>
          <p:cNvPr id="5" name="Billed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70540" y="1156768"/>
            <a:ext cx="9050920" cy="5009082"/>
          </a:xfrm>
          <a:prstGeom prst="rect">
            <a:avLst/>
          </a:prstGeom>
        </p:spPr>
      </p:pic>
      <p:sp>
        <p:nvSpPr>
          <p:cNvPr id="12" name="Pladsholder til billede 4"/>
          <p:cNvSpPr>
            <a:spLocks noGrp="1"/>
          </p:cNvSpPr>
          <p:nvPr>
            <p:ph type="pic" sz="quarter" idx="10"/>
          </p:nvPr>
        </p:nvSpPr>
        <p:spPr>
          <a:xfrm>
            <a:off x="2817635" y="1667036"/>
            <a:ext cx="6525759" cy="3811590"/>
          </a:xfrm>
          <a:ln>
            <a:solidFill>
              <a:srgbClr val="7F89A3"/>
            </a:solidFill>
          </a:ln>
        </p:spPr>
        <p:txBody>
          <a:bodyPr/>
          <a:lstStyle/>
          <a:p>
            <a:r>
              <a:rPr lang="da-DK"/>
              <a:t>Klik på ikonet for at tilføje et billede</a:t>
            </a:r>
            <a:endParaRPr lang="da-DK" dirty="0"/>
          </a:p>
        </p:txBody>
      </p:sp>
      <p:pic>
        <p:nvPicPr>
          <p:cNvPr id="7" name="Picture 2" descr="https://teasolutions.dk/media/6951/umbraco-icon.png">
            <a:extLst>
              <a:ext uri="{FF2B5EF4-FFF2-40B4-BE49-F238E27FC236}">
                <a16:creationId xmlns:a16="http://schemas.microsoft.com/office/drawing/2014/main" id="{59848614-BEFB-4316-B4AD-8724288B5588}"/>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8601810"/>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side 1">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hasCustomPrompt="1"/>
          </p:nvPr>
        </p:nvSpPr>
        <p:spPr>
          <a:xfrm>
            <a:off x="1" y="1"/>
            <a:ext cx="12192000" cy="6857999"/>
          </a:xfrm>
          <a:solidFill>
            <a:schemeClr val="tx2"/>
          </a:solidFill>
        </p:spPr>
        <p:txBody>
          <a:bodyPr anchor="b" anchorCtr="0"/>
          <a:lstStyle>
            <a:lvl1pPr>
              <a:defRPr/>
            </a:lvl1pPr>
          </a:lstStyle>
          <a:p>
            <a:r>
              <a:rPr lang="da-DK" dirty="0"/>
              <a:t>Klik på ikonet for at tilføje et billede 	</a:t>
            </a:r>
          </a:p>
        </p:txBody>
      </p:sp>
      <p:sp>
        <p:nvSpPr>
          <p:cNvPr id="2" name="Titel 1"/>
          <p:cNvSpPr>
            <a:spLocks noGrp="1"/>
          </p:cNvSpPr>
          <p:nvPr>
            <p:ph type="ctrTitle"/>
          </p:nvPr>
        </p:nvSpPr>
        <p:spPr>
          <a:xfrm>
            <a:off x="1" y="0"/>
            <a:ext cx="4800600" cy="3681413"/>
          </a:xfrm>
          <a:solidFill>
            <a:srgbClr val="04BFBF">
              <a:alpha val="90000"/>
            </a:srgbClr>
          </a:solidFill>
        </p:spPr>
        <p:txBody>
          <a:bodyPr wrap="square" lIns="827999" tIns="1188000" rIns="432000" bIns="251999" anchor="t" anchorCtr="0">
            <a:noAutofit/>
          </a:bodyPr>
          <a:lstStyle>
            <a:lvl1pPr algn="l">
              <a:defRPr sz="4400" baseline="0">
                <a:solidFill>
                  <a:schemeClr val="bg1"/>
                </a:solidFill>
              </a:defRPr>
            </a:lvl1pPr>
          </a:lstStyle>
          <a:p>
            <a:r>
              <a:rPr lang="da-DK"/>
              <a:t>Klik for at redigere i master</a:t>
            </a:r>
            <a:endParaRPr lang="da-DK" dirty="0"/>
          </a:p>
        </p:txBody>
      </p:sp>
      <p:pic>
        <p:nvPicPr>
          <p:cNvPr id="5" name="Picture 2" descr="https://teasolutions.dk/media/6951/umbraco-icon.png">
            <a:extLst>
              <a:ext uri="{FF2B5EF4-FFF2-40B4-BE49-F238E27FC236}">
                <a16:creationId xmlns:a16="http://schemas.microsoft.com/office/drawing/2014/main" id="{3E4734D6-9210-4EAC-A9D9-CC0B8AD7434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540513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Alle devices">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a-DK"/>
              <a:t>Klik for at redigere i master</a:t>
            </a:r>
          </a:p>
        </p:txBody>
      </p:sp>
      <p:pic>
        <p:nvPicPr>
          <p:cNvPr id="16" name="Billed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86584" y="2651162"/>
            <a:ext cx="6355940" cy="3517590"/>
          </a:xfrm>
          <a:prstGeom prst="rect">
            <a:avLst/>
          </a:prstGeom>
        </p:spPr>
      </p:pic>
      <p:sp>
        <p:nvSpPr>
          <p:cNvPr id="17" name="Pladsholder til billede 4"/>
          <p:cNvSpPr>
            <a:spLocks noGrp="1"/>
          </p:cNvSpPr>
          <p:nvPr>
            <p:ph type="pic" sz="quarter" idx="12"/>
          </p:nvPr>
        </p:nvSpPr>
        <p:spPr>
          <a:xfrm>
            <a:off x="1067952" y="3022470"/>
            <a:ext cx="4582667" cy="2676661"/>
          </a:xfrm>
          <a:ln>
            <a:solidFill>
              <a:srgbClr val="7F89A3"/>
            </a:solidFill>
          </a:ln>
        </p:spPr>
        <p:txBody>
          <a:bodyPr/>
          <a:lstStyle/>
          <a:p>
            <a:r>
              <a:rPr lang="da-DK"/>
              <a:t>Klik på ikonet for at tilføje et billede</a:t>
            </a:r>
            <a:endParaRPr lang="da-DK" dirty="0"/>
          </a:p>
        </p:txBody>
      </p:sp>
      <p:pic>
        <p:nvPicPr>
          <p:cNvPr id="6" name="Billed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0404" y="2648260"/>
            <a:ext cx="6355940" cy="3517590"/>
          </a:xfrm>
          <a:prstGeom prst="rect">
            <a:avLst/>
          </a:prstGeom>
        </p:spPr>
      </p:pic>
      <p:sp>
        <p:nvSpPr>
          <p:cNvPr id="8" name="Pladsholder til billede 4"/>
          <p:cNvSpPr>
            <a:spLocks noGrp="1"/>
          </p:cNvSpPr>
          <p:nvPr>
            <p:ph type="pic" sz="quarter" idx="11"/>
          </p:nvPr>
        </p:nvSpPr>
        <p:spPr>
          <a:xfrm>
            <a:off x="6461772" y="3019568"/>
            <a:ext cx="4582667" cy="2676661"/>
          </a:xfrm>
          <a:ln>
            <a:solidFill>
              <a:srgbClr val="7F89A3"/>
            </a:solidFill>
          </a:ln>
        </p:spPr>
        <p:txBody>
          <a:bodyPr/>
          <a:lstStyle/>
          <a:p>
            <a:r>
              <a:rPr lang="da-DK"/>
              <a:t>Klik på ikonet for at tilføje et billede</a:t>
            </a:r>
            <a:endParaRPr lang="da-DK" dirty="0"/>
          </a:p>
        </p:txBody>
      </p:sp>
      <p:pic>
        <p:nvPicPr>
          <p:cNvPr id="9" name="Picture 2" descr="https://teasolutions.dk/media/6951/umbraco-icon.png">
            <a:extLst>
              <a:ext uri="{FF2B5EF4-FFF2-40B4-BE49-F238E27FC236}">
                <a16:creationId xmlns:a16="http://schemas.microsoft.com/office/drawing/2014/main" id="{31C24C36-8E28-4318-AE1F-2D7A2C05F77A}"/>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9452887"/>
      </p:ext>
    </p:extLst>
  </p:cSld>
  <p:clrMapOvr>
    <a:masterClrMapping/>
  </p:clrMapOvr>
  <p:transition spd="slow">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esktop">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a:xfrm>
            <a:off x="838199" y="1160463"/>
            <a:ext cx="5257801" cy="5016500"/>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7" name="Billed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08353" y="2026847"/>
            <a:ext cx="5979277" cy="3309132"/>
          </a:xfrm>
          <a:prstGeom prst="rect">
            <a:avLst/>
          </a:prstGeom>
        </p:spPr>
      </p:pic>
      <p:sp>
        <p:nvSpPr>
          <p:cNvPr id="8" name="Pladsholder til billede 4"/>
          <p:cNvSpPr>
            <a:spLocks noGrp="1"/>
          </p:cNvSpPr>
          <p:nvPr>
            <p:ph type="pic" sz="quarter" idx="10"/>
          </p:nvPr>
        </p:nvSpPr>
        <p:spPr>
          <a:xfrm>
            <a:off x="6842350" y="2375818"/>
            <a:ext cx="4304805" cy="2517569"/>
          </a:xfrm>
          <a:ln>
            <a:solidFill>
              <a:srgbClr val="7F89A3"/>
            </a:solidFill>
          </a:ln>
        </p:spPr>
        <p:txBody>
          <a:bodyPr/>
          <a:lstStyle/>
          <a:p>
            <a:r>
              <a:rPr lang="da-DK"/>
              <a:t>Klik på ikonet for at tilføje et billede</a:t>
            </a:r>
            <a:endParaRPr lang="da-DK" dirty="0"/>
          </a:p>
        </p:txBody>
      </p:sp>
      <p:pic>
        <p:nvPicPr>
          <p:cNvPr id="9" name="Picture 2" descr="https://teasolutions.dk/media/6951/umbraco-icon.png">
            <a:extLst>
              <a:ext uri="{FF2B5EF4-FFF2-40B4-BE49-F238E27FC236}">
                <a16:creationId xmlns:a16="http://schemas.microsoft.com/office/drawing/2014/main" id="{A2168D2B-E695-4058-91C8-2D0DB44006AC}"/>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9188589"/>
      </p:ext>
    </p:extLst>
  </p:cSld>
  <p:clrMapOvr>
    <a:masterClrMapping/>
  </p:clrMapOvr>
  <p:transitio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rugerdefineret layout">
    <p:spTree>
      <p:nvGrpSpPr>
        <p:cNvPr id="1" name=""/>
        <p:cNvGrpSpPr/>
        <p:nvPr/>
      </p:nvGrpSpPr>
      <p:grpSpPr>
        <a:xfrm>
          <a:off x="0" y="0"/>
          <a:ext cx="0" cy="0"/>
          <a:chOff x="0" y="0"/>
          <a:chExt cx="0" cy="0"/>
        </a:xfrm>
      </p:grpSpPr>
      <p:sp>
        <p:nvSpPr>
          <p:cNvPr id="13" name="Titel 1"/>
          <p:cNvSpPr>
            <a:spLocks noGrp="1"/>
          </p:cNvSpPr>
          <p:nvPr>
            <p:ph type="title"/>
          </p:nvPr>
        </p:nvSpPr>
        <p:spPr>
          <a:xfrm>
            <a:off x="838200" y="365125"/>
            <a:ext cx="9290051" cy="542925"/>
          </a:xfrm>
        </p:spPr>
        <p:txBody>
          <a:bodyPr/>
          <a:lstStyle/>
          <a:p>
            <a:r>
              <a:rPr lang="da-DK"/>
              <a:t>Klik for at redigere i master</a:t>
            </a:r>
            <a:endParaRPr lang="da-DK" dirty="0"/>
          </a:p>
        </p:txBody>
      </p:sp>
      <p:sp>
        <p:nvSpPr>
          <p:cNvPr id="14" name="Pladsholder til indhold 2"/>
          <p:cNvSpPr>
            <a:spLocks noGrp="1"/>
          </p:cNvSpPr>
          <p:nvPr>
            <p:ph idx="1"/>
          </p:nvPr>
        </p:nvSpPr>
        <p:spPr>
          <a:xfrm>
            <a:off x="838199" y="1160463"/>
            <a:ext cx="3962401" cy="5016500"/>
          </a:xfrm>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16" name="Billed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99807" y="2066786"/>
            <a:ext cx="5979277" cy="3309132"/>
          </a:xfrm>
          <a:prstGeom prst="rect">
            <a:avLst/>
          </a:prstGeom>
        </p:spPr>
      </p:pic>
      <p:sp>
        <p:nvSpPr>
          <p:cNvPr id="17" name="Pladsholder til billede 4"/>
          <p:cNvSpPr>
            <a:spLocks noGrp="1"/>
          </p:cNvSpPr>
          <p:nvPr>
            <p:ph type="pic" sz="quarter" idx="13"/>
          </p:nvPr>
        </p:nvSpPr>
        <p:spPr>
          <a:xfrm>
            <a:off x="6833804" y="2415757"/>
            <a:ext cx="4304805" cy="2517569"/>
          </a:xfrm>
          <a:ln>
            <a:solidFill>
              <a:srgbClr val="7F89A3"/>
            </a:solidFill>
          </a:ln>
        </p:spPr>
        <p:txBody>
          <a:bodyPr/>
          <a:lstStyle/>
          <a:p>
            <a:r>
              <a:rPr lang="da-DK"/>
              <a:t>Klik på ikonet for at tilføje et billede</a:t>
            </a:r>
            <a:endParaRPr lang="da-DK" dirty="0"/>
          </a:p>
        </p:txBody>
      </p:sp>
      <p:pic>
        <p:nvPicPr>
          <p:cNvPr id="18" name="Billede 1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84018" y="2269345"/>
            <a:ext cx="1490443" cy="3108003"/>
          </a:xfrm>
          <a:prstGeom prst="rect">
            <a:avLst/>
          </a:prstGeom>
        </p:spPr>
      </p:pic>
      <p:sp>
        <p:nvSpPr>
          <p:cNvPr id="19" name="Pladsholder til billede 4"/>
          <p:cNvSpPr>
            <a:spLocks noGrp="1"/>
          </p:cNvSpPr>
          <p:nvPr>
            <p:ph type="pic" sz="quarter" idx="14"/>
          </p:nvPr>
        </p:nvSpPr>
        <p:spPr>
          <a:xfrm>
            <a:off x="5190339" y="2681572"/>
            <a:ext cx="1266078" cy="2247796"/>
          </a:xfrm>
          <a:ln>
            <a:solidFill>
              <a:srgbClr val="7F89A3"/>
            </a:solidFill>
          </a:ln>
        </p:spPr>
        <p:txBody>
          <a:bodyPr/>
          <a:lstStyle/>
          <a:p>
            <a:r>
              <a:rPr lang="da-DK"/>
              <a:t>Klik på ikonet for at tilføje et billede</a:t>
            </a:r>
            <a:endParaRPr lang="da-DK" dirty="0"/>
          </a:p>
        </p:txBody>
      </p:sp>
      <p:pic>
        <p:nvPicPr>
          <p:cNvPr id="9" name="Picture 2" descr="https://teasolutions.dk/media/6951/umbraco-icon.png">
            <a:extLst>
              <a:ext uri="{FF2B5EF4-FFF2-40B4-BE49-F238E27FC236}">
                <a16:creationId xmlns:a16="http://schemas.microsoft.com/office/drawing/2014/main" id="{AB6F38B3-EFB0-4161-97F0-5184383C50FD}"/>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0386881"/>
      </p:ext>
    </p:extLst>
  </p:cSld>
  <p:clrMapOvr>
    <a:masterClrMapping/>
  </p:clrMapOvr>
  <p:transition spd="slow">
    <p:push dir="u"/>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Alle devices">
    <p:spTree>
      <p:nvGrpSpPr>
        <p:cNvPr id="1" name=""/>
        <p:cNvGrpSpPr/>
        <p:nvPr/>
      </p:nvGrpSpPr>
      <p:grpSpPr>
        <a:xfrm>
          <a:off x="0" y="0"/>
          <a:ext cx="0" cy="0"/>
          <a:chOff x="0" y="0"/>
          <a:chExt cx="0" cy="0"/>
        </a:xfrm>
      </p:grpSpPr>
      <p:pic>
        <p:nvPicPr>
          <p:cNvPr id="4" name="Billed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82988" y="1832234"/>
            <a:ext cx="2962450" cy="4351338"/>
          </a:xfrm>
          <a:prstGeom prst="rect">
            <a:avLst/>
          </a:prstGeom>
        </p:spPr>
      </p:pic>
      <p:sp>
        <p:nvSpPr>
          <p:cNvPr id="12" name="Pladsholder til billede 4"/>
          <p:cNvSpPr>
            <a:spLocks noGrp="1"/>
          </p:cNvSpPr>
          <p:nvPr>
            <p:ph type="pic" sz="quarter" idx="10"/>
          </p:nvPr>
        </p:nvSpPr>
        <p:spPr>
          <a:xfrm>
            <a:off x="2727639" y="2279909"/>
            <a:ext cx="2486024" cy="3451225"/>
          </a:xfrm>
          <a:ln>
            <a:solidFill>
              <a:srgbClr val="7F89A3"/>
            </a:solidFill>
          </a:ln>
        </p:spPr>
        <p:txBody>
          <a:bodyPr/>
          <a:lstStyle/>
          <a:p>
            <a:r>
              <a:rPr lang="da-DK"/>
              <a:t>Klik på ikonet for at tilføje et billede</a:t>
            </a:r>
            <a:endParaRPr lang="da-DK" dirty="0"/>
          </a:p>
        </p:txBody>
      </p:sp>
      <p:pic>
        <p:nvPicPr>
          <p:cNvPr id="6" name="Billed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97094" y="1844824"/>
            <a:ext cx="7792912" cy="4312859"/>
          </a:xfrm>
          <a:prstGeom prst="rect">
            <a:avLst/>
          </a:prstGeom>
        </p:spPr>
      </p:pic>
      <p:sp>
        <p:nvSpPr>
          <p:cNvPr id="8" name="Pladsholder til billede 4"/>
          <p:cNvSpPr>
            <a:spLocks noGrp="1"/>
          </p:cNvSpPr>
          <p:nvPr>
            <p:ph type="pic" sz="quarter" idx="11"/>
          </p:nvPr>
        </p:nvSpPr>
        <p:spPr>
          <a:xfrm>
            <a:off x="6174272" y="2299991"/>
            <a:ext cx="5618731" cy="3281809"/>
          </a:xfrm>
          <a:ln>
            <a:solidFill>
              <a:srgbClr val="7F89A3"/>
            </a:solidFill>
          </a:ln>
        </p:spPr>
        <p:txBody>
          <a:bodyPr/>
          <a:lstStyle/>
          <a:p>
            <a:r>
              <a:rPr lang="da-DK"/>
              <a:t>Klik på ikonet for at tilføje et billede</a:t>
            </a:r>
            <a:endParaRPr lang="da-DK" dirty="0"/>
          </a:p>
        </p:txBody>
      </p:sp>
      <p:pic>
        <p:nvPicPr>
          <p:cNvPr id="9" name="Billede 8"/>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9500" y="2494055"/>
            <a:ext cx="1769308" cy="3689517"/>
          </a:xfrm>
          <a:prstGeom prst="rect">
            <a:avLst/>
          </a:prstGeom>
        </p:spPr>
      </p:pic>
      <p:sp>
        <p:nvSpPr>
          <p:cNvPr id="10" name="Pladsholder til billede 4"/>
          <p:cNvSpPr>
            <a:spLocks noGrp="1"/>
          </p:cNvSpPr>
          <p:nvPr>
            <p:ph type="pic" sz="quarter" idx="12"/>
          </p:nvPr>
        </p:nvSpPr>
        <p:spPr>
          <a:xfrm>
            <a:off x="1002672" y="2984770"/>
            <a:ext cx="1493192" cy="2674488"/>
          </a:xfrm>
          <a:ln>
            <a:solidFill>
              <a:srgbClr val="7F89A3"/>
            </a:solidFill>
          </a:ln>
        </p:spPr>
        <p:txBody>
          <a:bodyPr/>
          <a:lstStyle/>
          <a:p>
            <a:r>
              <a:rPr lang="da-DK"/>
              <a:t>Klik på ikonet for at tilføje et billede</a:t>
            </a:r>
          </a:p>
        </p:txBody>
      </p:sp>
      <p:sp>
        <p:nvSpPr>
          <p:cNvPr id="3" name="Titel 2"/>
          <p:cNvSpPr>
            <a:spLocks noGrp="1"/>
          </p:cNvSpPr>
          <p:nvPr>
            <p:ph type="title"/>
          </p:nvPr>
        </p:nvSpPr>
        <p:spPr/>
        <p:txBody>
          <a:bodyPr/>
          <a:lstStyle/>
          <a:p>
            <a:r>
              <a:rPr lang="da-DK"/>
              <a:t>Klik for at redigere i master</a:t>
            </a:r>
          </a:p>
        </p:txBody>
      </p:sp>
      <p:pic>
        <p:nvPicPr>
          <p:cNvPr id="13" name="Picture 2" descr="https://teasolutions.dk/media/6951/umbraco-icon.png">
            <a:extLst>
              <a:ext uri="{FF2B5EF4-FFF2-40B4-BE49-F238E27FC236}">
                <a16:creationId xmlns:a16="http://schemas.microsoft.com/office/drawing/2014/main" id="{24852F8D-AF50-46C8-A2CE-7ABF20046FBA}"/>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7193943"/>
      </p:ext>
    </p:extLst>
  </p:cSld>
  <p:clrMapOvr>
    <a:masterClrMapping/>
  </p:clrMapOvr>
  <p:transition spd="slow">
    <p:push dir="u"/>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Alle devices">
    <p:spTree>
      <p:nvGrpSpPr>
        <p:cNvPr id="1" name=""/>
        <p:cNvGrpSpPr/>
        <p:nvPr/>
      </p:nvGrpSpPr>
      <p:grpSpPr>
        <a:xfrm>
          <a:off x="0" y="0"/>
          <a:ext cx="0" cy="0"/>
          <a:chOff x="0" y="0"/>
          <a:chExt cx="0" cy="0"/>
        </a:xfrm>
      </p:grpSpPr>
      <p:pic>
        <p:nvPicPr>
          <p:cNvPr id="6" name="Billed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15387" y="1839282"/>
            <a:ext cx="7792912" cy="4312859"/>
          </a:xfrm>
          <a:prstGeom prst="rect">
            <a:avLst/>
          </a:prstGeom>
        </p:spPr>
      </p:pic>
      <p:sp>
        <p:nvSpPr>
          <p:cNvPr id="8" name="Pladsholder til billede 4"/>
          <p:cNvSpPr>
            <a:spLocks noGrp="1"/>
          </p:cNvSpPr>
          <p:nvPr>
            <p:ph type="pic" sz="quarter" idx="11"/>
          </p:nvPr>
        </p:nvSpPr>
        <p:spPr>
          <a:xfrm>
            <a:off x="4092565" y="2294449"/>
            <a:ext cx="5618731" cy="3281809"/>
          </a:xfrm>
          <a:ln>
            <a:solidFill>
              <a:srgbClr val="7F89A3"/>
            </a:solidFill>
          </a:ln>
        </p:spPr>
        <p:txBody>
          <a:bodyPr/>
          <a:lstStyle/>
          <a:p>
            <a:r>
              <a:rPr lang="da-DK"/>
              <a:t>Klik på ikonet for at tilføje et billede</a:t>
            </a:r>
            <a:endParaRPr lang="da-DK" dirty="0"/>
          </a:p>
        </p:txBody>
      </p:sp>
      <p:pic>
        <p:nvPicPr>
          <p:cNvPr id="9" name="Billed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20614" y="2476333"/>
            <a:ext cx="1769308" cy="3689517"/>
          </a:xfrm>
          <a:prstGeom prst="rect">
            <a:avLst/>
          </a:prstGeom>
        </p:spPr>
      </p:pic>
      <p:sp>
        <p:nvSpPr>
          <p:cNvPr id="10" name="Pladsholder til billede 4"/>
          <p:cNvSpPr>
            <a:spLocks noGrp="1"/>
          </p:cNvSpPr>
          <p:nvPr>
            <p:ph type="pic" sz="quarter" idx="12"/>
          </p:nvPr>
        </p:nvSpPr>
        <p:spPr>
          <a:xfrm>
            <a:off x="1753786" y="2967048"/>
            <a:ext cx="1493192" cy="2674488"/>
          </a:xfrm>
          <a:ln>
            <a:solidFill>
              <a:srgbClr val="7F89A3"/>
            </a:solidFill>
          </a:ln>
        </p:spPr>
        <p:txBody>
          <a:bodyPr/>
          <a:lstStyle/>
          <a:p>
            <a:r>
              <a:rPr lang="da-DK"/>
              <a:t>Klik på ikonet for at tilføje et billede</a:t>
            </a:r>
          </a:p>
        </p:txBody>
      </p:sp>
      <p:sp>
        <p:nvSpPr>
          <p:cNvPr id="3" name="Titel 2"/>
          <p:cNvSpPr>
            <a:spLocks noGrp="1"/>
          </p:cNvSpPr>
          <p:nvPr>
            <p:ph type="title"/>
          </p:nvPr>
        </p:nvSpPr>
        <p:spPr/>
        <p:txBody>
          <a:bodyPr/>
          <a:lstStyle/>
          <a:p>
            <a:r>
              <a:rPr lang="da-DK"/>
              <a:t>Klik for at redigere i master</a:t>
            </a:r>
          </a:p>
        </p:txBody>
      </p:sp>
      <p:pic>
        <p:nvPicPr>
          <p:cNvPr id="13" name="Picture 2" descr="https://teasolutions.dk/media/6951/umbraco-icon.png">
            <a:extLst>
              <a:ext uri="{FF2B5EF4-FFF2-40B4-BE49-F238E27FC236}">
                <a16:creationId xmlns:a16="http://schemas.microsoft.com/office/drawing/2014/main" id="{A13B880E-EEF8-4FC8-93BC-617865F78A81}"/>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0651357"/>
      </p:ext>
    </p:extLst>
  </p:cSld>
  <p:clrMapOvr>
    <a:masterClrMapping/>
  </p:clrMapOvr>
  <p:transition spd="slow">
    <p:push dir="u"/>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side">
    <p:spTree>
      <p:nvGrpSpPr>
        <p:cNvPr id="1" name=""/>
        <p:cNvGrpSpPr/>
        <p:nvPr/>
      </p:nvGrpSpPr>
      <p:grpSpPr>
        <a:xfrm>
          <a:off x="0" y="0"/>
          <a:ext cx="0" cy="0"/>
          <a:chOff x="0" y="0"/>
          <a:chExt cx="0" cy="0"/>
        </a:xfrm>
      </p:grpSpPr>
      <p:pic>
        <p:nvPicPr>
          <p:cNvPr id="4" name="Picture 2" descr="https://teasolutions.dk/media/6951/umbraco-icon.png">
            <a:extLst>
              <a:ext uri="{FF2B5EF4-FFF2-40B4-BE49-F238E27FC236}">
                <a16:creationId xmlns:a16="http://schemas.microsoft.com/office/drawing/2014/main" id="{35A0E6F9-3A97-46BC-B469-E41A35E8B5E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7541329"/>
      </p:ext>
    </p:extLst>
  </p:cSld>
  <p:clrMapOvr>
    <a:masterClrMapping/>
  </p:clrMapOvr>
  <p:transition spd="slow">
    <p:push dir="u"/>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illede fuld">
    <p:spTree>
      <p:nvGrpSpPr>
        <p:cNvPr id="1" name=""/>
        <p:cNvGrpSpPr/>
        <p:nvPr/>
      </p:nvGrpSpPr>
      <p:grpSpPr>
        <a:xfrm>
          <a:off x="0" y="0"/>
          <a:ext cx="0" cy="0"/>
          <a:chOff x="0" y="0"/>
          <a:chExt cx="0" cy="0"/>
        </a:xfrm>
      </p:grpSpPr>
      <p:sp>
        <p:nvSpPr>
          <p:cNvPr id="9" name="Pladsholder til billede 8"/>
          <p:cNvSpPr>
            <a:spLocks noGrp="1"/>
          </p:cNvSpPr>
          <p:nvPr>
            <p:ph type="pic" sz="quarter" idx="10"/>
          </p:nvPr>
        </p:nvSpPr>
        <p:spPr>
          <a:xfrm>
            <a:off x="0" y="0"/>
            <a:ext cx="12192000" cy="6858000"/>
          </a:xfrm>
        </p:spPr>
        <p:txBody>
          <a:bodyPr/>
          <a:lstStyle/>
          <a:p>
            <a:r>
              <a:rPr lang="da-DK"/>
              <a:t>Klik på ikonet for at tilføje et billede</a:t>
            </a:r>
          </a:p>
        </p:txBody>
      </p:sp>
      <p:pic>
        <p:nvPicPr>
          <p:cNvPr id="5" name="Picture 2" descr="https://teasolutions.dk/media/6951/umbraco-icon.png">
            <a:extLst>
              <a:ext uri="{FF2B5EF4-FFF2-40B4-BE49-F238E27FC236}">
                <a16:creationId xmlns:a16="http://schemas.microsoft.com/office/drawing/2014/main" id="{86C5B6E6-2002-49EA-B9D3-2DF21A3B68A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8792775"/>
      </p:ext>
    </p:extLst>
  </p:cSld>
  <p:clrMapOvr>
    <a:masterClrMapping/>
  </p:clrMapOvr>
  <p:transition spd="slow">
    <p:push dir="u"/>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illede fuld med top og bund">
    <p:spTree>
      <p:nvGrpSpPr>
        <p:cNvPr id="1" name=""/>
        <p:cNvGrpSpPr/>
        <p:nvPr/>
      </p:nvGrpSpPr>
      <p:grpSpPr>
        <a:xfrm>
          <a:off x="0" y="0"/>
          <a:ext cx="0" cy="0"/>
          <a:chOff x="0" y="0"/>
          <a:chExt cx="0" cy="0"/>
        </a:xfrm>
      </p:grpSpPr>
      <p:sp>
        <p:nvSpPr>
          <p:cNvPr id="5" name="Pladsholder til billede 8"/>
          <p:cNvSpPr>
            <a:spLocks noGrp="1"/>
          </p:cNvSpPr>
          <p:nvPr>
            <p:ph type="pic" sz="quarter" idx="10"/>
          </p:nvPr>
        </p:nvSpPr>
        <p:spPr>
          <a:xfrm>
            <a:off x="0" y="0"/>
            <a:ext cx="12192000" cy="6453336"/>
          </a:xfrm>
        </p:spPr>
        <p:txBody>
          <a:bodyPr/>
          <a:lstStyle/>
          <a:p>
            <a:r>
              <a:rPr lang="da-DK"/>
              <a:t>Klik på ikonet for at tilføje et billede</a:t>
            </a:r>
          </a:p>
        </p:txBody>
      </p:sp>
      <p:pic>
        <p:nvPicPr>
          <p:cNvPr id="4" name="Picture 2" descr="https://teasolutions.dk/media/6951/umbraco-icon.png">
            <a:extLst>
              <a:ext uri="{FF2B5EF4-FFF2-40B4-BE49-F238E27FC236}">
                <a16:creationId xmlns:a16="http://schemas.microsoft.com/office/drawing/2014/main" id="{8A51A6F1-1437-4C8E-9EE0-9DA862CC31E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112679"/>
      </p:ext>
    </p:extLst>
  </p:cSld>
  <p:clrMapOvr>
    <a:masterClrMapping/>
  </p:clrMapOvr>
  <p:transition spd="slow">
    <p:push dir="u"/>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ak for i dag">
    <p:bg>
      <p:bgPr>
        <a:solidFill>
          <a:schemeClr val="accent1"/>
        </a:solidFill>
        <a:effectLst/>
      </p:bgPr>
    </p:bg>
    <p:spTree>
      <p:nvGrpSpPr>
        <p:cNvPr id="1" name=""/>
        <p:cNvGrpSpPr/>
        <p:nvPr/>
      </p:nvGrpSpPr>
      <p:grpSpPr>
        <a:xfrm>
          <a:off x="0" y="0"/>
          <a:ext cx="0" cy="0"/>
          <a:chOff x="0" y="0"/>
          <a:chExt cx="0" cy="0"/>
        </a:xfrm>
      </p:grpSpPr>
      <p:sp>
        <p:nvSpPr>
          <p:cNvPr id="5" name="Titel 4"/>
          <p:cNvSpPr>
            <a:spLocks noGrp="1"/>
          </p:cNvSpPr>
          <p:nvPr>
            <p:ph type="title" hasCustomPrompt="1"/>
          </p:nvPr>
        </p:nvSpPr>
        <p:spPr>
          <a:xfrm>
            <a:off x="0" y="0"/>
            <a:ext cx="12191999" cy="6858000"/>
          </a:xfrm>
          <a:solidFill>
            <a:srgbClr val="04BFBF"/>
          </a:solidFill>
        </p:spPr>
        <p:txBody>
          <a:bodyPr lIns="864000" rIns="5868000" anchor="ctr" anchorCtr="0"/>
          <a:lstStyle>
            <a:lvl1pPr>
              <a:defRPr baseline="0">
                <a:solidFill>
                  <a:schemeClr val="bg1"/>
                </a:solidFill>
              </a:defRPr>
            </a:lvl1pPr>
          </a:lstStyle>
          <a:p>
            <a:r>
              <a:rPr lang="da-DK" dirty="0"/>
              <a:t>Afsluttende tekst</a:t>
            </a:r>
          </a:p>
        </p:txBody>
      </p:sp>
      <p:sp>
        <p:nvSpPr>
          <p:cNvPr id="9" name="Pladsholder til billede 8"/>
          <p:cNvSpPr>
            <a:spLocks noGrp="1"/>
          </p:cNvSpPr>
          <p:nvPr>
            <p:ph type="pic" sz="quarter" idx="13"/>
          </p:nvPr>
        </p:nvSpPr>
        <p:spPr>
          <a:xfrm>
            <a:off x="7391400" y="0"/>
            <a:ext cx="4800600" cy="6858000"/>
          </a:xfrm>
          <a:noFill/>
        </p:spPr>
        <p:txBody>
          <a:bodyPr anchor="b" anchorCtr="0"/>
          <a:lstStyle/>
          <a:p>
            <a:r>
              <a:rPr lang="da-DK"/>
              <a:t>Klik på ikonet for at tilføje et billede</a:t>
            </a:r>
            <a:endParaRPr lang="da-DK" dirty="0"/>
          </a:p>
        </p:txBody>
      </p:sp>
      <p:pic>
        <p:nvPicPr>
          <p:cNvPr id="6" name="Picture 4" descr="http://www.pvhc.net/img18/qcsvimgmbwecmnxhuifo.png">
            <a:extLst>
              <a:ext uri="{FF2B5EF4-FFF2-40B4-BE49-F238E27FC236}">
                <a16:creationId xmlns:a16="http://schemas.microsoft.com/office/drawing/2014/main" id="{1FEA7CB0-4117-4AF0-BEA5-7122928EBEE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651430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354441-A737-477D-A1CE-7EB8583695FD}"/>
              </a:ext>
            </a:extLst>
          </p:cNvPr>
          <p:cNvSpPr>
            <a:spLocks noGrp="1"/>
          </p:cNvSpPr>
          <p:nvPr>
            <p:ph type="dt" sz="half"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5B7D4E79-8852-4A24-8A25-7172F6AFC63F}"/>
              </a:ext>
            </a:extLst>
          </p:cNvPr>
          <p:cNvSpPr>
            <a:spLocks noGrp="1"/>
          </p:cNvSpPr>
          <p:nvPr>
            <p:ph type="ftr" sz="quarte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9E94C42B-B85E-4A0F-B9F1-5363F1627F68}"/>
              </a:ext>
            </a:extLst>
          </p:cNvPr>
          <p:cNvSpPr>
            <a:spLocks noGrp="1"/>
          </p:cNvSpPr>
          <p:nvPr>
            <p:ph type="sldNum" sz="quarter" idx="12"/>
          </p:nvPr>
        </p:nvSpPr>
        <p:spPr/>
        <p:txBody>
          <a:bodyPr/>
          <a:lstStyle>
            <a:lvl1pPr>
              <a:defRPr/>
            </a:lvl1pPr>
          </a:lstStyle>
          <a:p>
            <a:fld id="{3E62C0FD-2695-407B-ADBE-3788FC7471C1}" type="slidenum">
              <a:rPr lang="en-US" altLang="en-US"/>
              <a:pPr/>
              <a:t>‹#›</a:t>
            </a:fld>
            <a:endParaRPr lang="en-US" altLang="en-US"/>
          </a:p>
        </p:txBody>
      </p:sp>
    </p:spTree>
    <p:extLst>
      <p:ext uri="{BB962C8B-B14F-4D97-AF65-F5344CB8AC3E}">
        <p14:creationId xmlns:p14="http://schemas.microsoft.com/office/powerpoint/2010/main" val="25267988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side 2">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0" y="0"/>
            <a:ext cx="12192000" cy="6857999"/>
          </a:xfrm>
          <a:solidFill>
            <a:schemeClr val="tx2"/>
          </a:solidFill>
        </p:spPr>
        <p:txBody>
          <a:bodyPr anchor="b" anchorCtr="0"/>
          <a:lstStyle/>
          <a:p>
            <a:r>
              <a:rPr lang="da-DK"/>
              <a:t>Klik på ikonet for at tilføje et billede</a:t>
            </a:r>
            <a:endParaRPr lang="da-DK" dirty="0"/>
          </a:p>
        </p:txBody>
      </p:sp>
      <p:sp>
        <p:nvSpPr>
          <p:cNvPr id="2" name="Titel 1"/>
          <p:cNvSpPr>
            <a:spLocks noGrp="1"/>
          </p:cNvSpPr>
          <p:nvPr>
            <p:ph type="ctrTitle"/>
          </p:nvPr>
        </p:nvSpPr>
        <p:spPr>
          <a:xfrm>
            <a:off x="7391400" y="0"/>
            <a:ext cx="4800600" cy="3681413"/>
          </a:xfrm>
          <a:solidFill>
            <a:srgbClr val="04BFBF">
              <a:alpha val="90000"/>
            </a:srgbClr>
          </a:solidFill>
        </p:spPr>
        <p:txBody>
          <a:bodyPr wrap="square" lIns="827999" tIns="1188000" rIns="827999" bIns="251999" anchor="t" anchorCtr="0">
            <a:noAutofit/>
          </a:bodyPr>
          <a:lstStyle>
            <a:lvl1pPr algn="l">
              <a:defRPr sz="4400" baseline="0">
                <a:solidFill>
                  <a:schemeClr val="bg1"/>
                </a:solidFill>
              </a:defRPr>
            </a:lvl1pPr>
          </a:lstStyle>
          <a:p>
            <a:r>
              <a:rPr lang="da-DK"/>
              <a:t>Klik for at redigere i master</a:t>
            </a:r>
            <a:endParaRPr lang="da-DK" dirty="0"/>
          </a:p>
        </p:txBody>
      </p:sp>
      <p:pic>
        <p:nvPicPr>
          <p:cNvPr id="5" name="Picture 4" descr="http://www.pvhc.net/img18/qcsvimgmbwecmnxhuifo.png">
            <a:extLst>
              <a:ext uri="{FF2B5EF4-FFF2-40B4-BE49-F238E27FC236}">
                <a16:creationId xmlns:a16="http://schemas.microsoft.com/office/drawing/2014/main" id="{6F11EFE4-4DBC-42CB-B177-36E8C38BF45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542065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Titelside 1">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0" y="0"/>
            <a:ext cx="12192000" cy="6857999"/>
          </a:xfrm>
          <a:solidFill>
            <a:schemeClr val="tx2"/>
          </a:solidFill>
        </p:spPr>
        <p:txBody>
          <a:bodyPr anchor="b" anchorCtr="0"/>
          <a:lstStyle/>
          <a:p>
            <a:r>
              <a:rPr lang="da-DK"/>
              <a:t>Klik på ikonet for at tilføje et billede</a:t>
            </a:r>
            <a:endParaRPr lang="da-DK" dirty="0"/>
          </a:p>
        </p:txBody>
      </p:sp>
      <p:sp>
        <p:nvSpPr>
          <p:cNvPr id="2" name="Titel 1"/>
          <p:cNvSpPr>
            <a:spLocks noGrp="1"/>
          </p:cNvSpPr>
          <p:nvPr>
            <p:ph type="ctrTitle"/>
          </p:nvPr>
        </p:nvSpPr>
        <p:spPr>
          <a:xfrm>
            <a:off x="1" y="0"/>
            <a:ext cx="4800600" cy="3681413"/>
          </a:xfrm>
          <a:solidFill>
            <a:srgbClr val="04BFBF">
              <a:alpha val="90000"/>
            </a:srgbClr>
          </a:solidFill>
        </p:spPr>
        <p:txBody>
          <a:bodyPr wrap="square" lIns="827999" tIns="1188000" rIns="432000" bIns="251999" anchor="t" anchorCtr="0">
            <a:noAutofit/>
          </a:bodyPr>
          <a:lstStyle>
            <a:lvl1pPr algn="l">
              <a:defRPr sz="4400" baseline="0">
                <a:solidFill>
                  <a:schemeClr val="bg1"/>
                </a:solidFill>
              </a:defRPr>
            </a:lvl1pPr>
          </a:lstStyle>
          <a:p>
            <a:r>
              <a:rPr lang="da-DK"/>
              <a:t>Klik for at redigere i master</a:t>
            </a:r>
            <a:endParaRPr lang="da-DK" dirty="0"/>
          </a:p>
        </p:txBody>
      </p:sp>
      <p:pic>
        <p:nvPicPr>
          <p:cNvPr id="5" name="Picture 4" descr="http://www.pvhc.net/img18/qcsvimgmbwecmnxhuifo.png">
            <a:extLst>
              <a:ext uri="{FF2B5EF4-FFF2-40B4-BE49-F238E27FC236}">
                <a16:creationId xmlns:a16="http://schemas.microsoft.com/office/drawing/2014/main" id="{774BF16B-C1DC-42FD-94C9-C7D41F75D685}"/>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81435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2_Titelside 7  (portrait billede)">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7" name="Pladsholder til dato 6"/>
          <p:cNvSpPr>
            <a:spLocks noGrp="1"/>
          </p:cNvSpPr>
          <p:nvPr>
            <p:ph type="dt" sz="half" idx="14"/>
          </p:nvPr>
        </p:nvSpPr>
        <p:spPr/>
        <p:txBody>
          <a:bodyPr/>
          <a:lstStyle/>
          <a:p>
            <a:fld id="{AE63190F-C189-482B-835D-72032A025E81}" type="datetimeFigureOut">
              <a:rPr lang="da-DK" smtClean="0"/>
              <a:t>01-05-2018</a:t>
            </a:fld>
            <a:endParaRPr lang="da-DK"/>
          </a:p>
        </p:txBody>
      </p:sp>
      <p:sp>
        <p:nvSpPr>
          <p:cNvPr id="10" name="Pladsholder til sidefod 9"/>
          <p:cNvSpPr>
            <a:spLocks noGrp="1"/>
          </p:cNvSpPr>
          <p:nvPr>
            <p:ph type="ftr" sz="quarter" idx="15"/>
          </p:nvPr>
        </p:nvSpPr>
        <p:spPr/>
        <p:txBody>
          <a:bodyPr/>
          <a:lstStyle/>
          <a:p>
            <a:endParaRPr lang="da-DK"/>
          </a:p>
        </p:txBody>
      </p:sp>
      <p:sp>
        <p:nvSpPr>
          <p:cNvPr id="11" name="Pladsholder til slidenummer 10"/>
          <p:cNvSpPr>
            <a:spLocks noGrp="1"/>
          </p:cNvSpPr>
          <p:nvPr>
            <p:ph type="sldNum" sz="quarter" idx="16"/>
          </p:nvPr>
        </p:nvSpPr>
        <p:spPr/>
        <p:txBody>
          <a:bodyPr/>
          <a:lstStyle/>
          <a:p>
            <a:fld id="{22B3BD84-6436-42E8-8A0C-78F751880D0C}" type="slidenum">
              <a:rPr lang="da-DK" smtClean="0"/>
              <a:t>‹#›</a:t>
            </a:fld>
            <a:endParaRPr lang="da-DK"/>
          </a:p>
        </p:txBody>
      </p:sp>
      <p:sp>
        <p:nvSpPr>
          <p:cNvPr id="2" name="Titel 1"/>
          <p:cNvSpPr>
            <a:spLocks noGrp="1"/>
          </p:cNvSpPr>
          <p:nvPr>
            <p:ph type="ctrTitle"/>
          </p:nvPr>
        </p:nvSpPr>
        <p:spPr>
          <a:xfrm>
            <a:off x="0" y="-10284"/>
            <a:ext cx="12192000" cy="6858000"/>
          </a:xfrm>
          <a:solidFill>
            <a:srgbClr val="04BFBF"/>
          </a:solidFill>
        </p:spPr>
        <p:txBody>
          <a:bodyPr wrap="square" lIns="864000" tIns="432000" rIns="432000" bIns="432000" anchor="ctr" anchorCtr="0">
            <a:noAutofit/>
          </a:bodyPr>
          <a:lstStyle>
            <a:lvl1pPr algn="l">
              <a:defRPr sz="4400" baseline="0">
                <a:solidFill>
                  <a:schemeClr val="bg1"/>
                </a:solidFill>
              </a:defRPr>
            </a:lvl1pPr>
          </a:lstStyle>
          <a:p>
            <a:r>
              <a:rPr lang="da-DK"/>
              <a:t>Klik for at redigere i master</a:t>
            </a:r>
            <a:endParaRPr lang="da-DK" dirty="0"/>
          </a:p>
        </p:txBody>
      </p:sp>
      <p:pic>
        <p:nvPicPr>
          <p:cNvPr id="9" name="Picture 4" descr="http://www.pvhc.net/img18/qcsvimgmbwecmnxhuifo.png">
            <a:extLst>
              <a:ext uri="{FF2B5EF4-FFF2-40B4-BE49-F238E27FC236}">
                <a16:creationId xmlns:a16="http://schemas.microsoft.com/office/drawing/2014/main" id="{A68DF44F-8C51-4DE8-B41E-2B42C2D99AD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35088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_Titelside 5  (landscape billede)">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0" y="0"/>
            <a:ext cx="12192000" cy="4005263"/>
          </a:xfrm>
          <a:solidFill>
            <a:schemeClr val="tx2"/>
          </a:solidFill>
        </p:spPr>
        <p:txBody>
          <a:bodyPr anchor="b" anchorCtr="0"/>
          <a:lstStyle/>
          <a:p>
            <a:r>
              <a:rPr lang="da-DK"/>
              <a:t>Klik på ikonet for at tilføje et billede</a:t>
            </a:r>
            <a:endParaRPr lang="da-DK" dirty="0"/>
          </a:p>
        </p:txBody>
      </p:sp>
      <p:sp>
        <p:nvSpPr>
          <p:cNvPr id="7" name="Pladsholder til dato 6"/>
          <p:cNvSpPr>
            <a:spLocks noGrp="1"/>
          </p:cNvSpPr>
          <p:nvPr>
            <p:ph type="dt" sz="half" idx="14"/>
          </p:nvPr>
        </p:nvSpPr>
        <p:spPr/>
        <p:txBody>
          <a:bodyPr/>
          <a:lstStyle/>
          <a:p>
            <a:fld id="{AE63190F-C189-482B-835D-72032A025E81}" type="datetimeFigureOut">
              <a:rPr lang="da-DK" smtClean="0"/>
              <a:t>01-05-2018</a:t>
            </a:fld>
            <a:endParaRPr lang="da-DK"/>
          </a:p>
        </p:txBody>
      </p:sp>
      <p:sp>
        <p:nvSpPr>
          <p:cNvPr id="10" name="Pladsholder til sidefod 9"/>
          <p:cNvSpPr>
            <a:spLocks noGrp="1"/>
          </p:cNvSpPr>
          <p:nvPr>
            <p:ph type="ftr" sz="quarter" idx="15"/>
          </p:nvPr>
        </p:nvSpPr>
        <p:spPr/>
        <p:txBody>
          <a:bodyPr/>
          <a:lstStyle/>
          <a:p>
            <a:endParaRPr lang="da-DK"/>
          </a:p>
        </p:txBody>
      </p:sp>
      <p:sp>
        <p:nvSpPr>
          <p:cNvPr id="11" name="Pladsholder til slidenummer 10"/>
          <p:cNvSpPr>
            <a:spLocks noGrp="1"/>
          </p:cNvSpPr>
          <p:nvPr>
            <p:ph type="sldNum" sz="quarter" idx="16"/>
          </p:nvPr>
        </p:nvSpPr>
        <p:spPr/>
        <p:txBody>
          <a:bodyPr/>
          <a:lstStyle/>
          <a:p>
            <a:fld id="{22B3BD84-6436-42E8-8A0C-78F751880D0C}" type="slidenum">
              <a:rPr lang="da-DK" smtClean="0"/>
              <a:t>‹#›</a:t>
            </a:fld>
            <a:endParaRPr lang="da-DK"/>
          </a:p>
        </p:txBody>
      </p:sp>
      <p:sp>
        <p:nvSpPr>
          <p:cNvPr id="2" name="Titel 1"/>
          <p:cNvSpPr>
            <a:spLocks noGrp="1"/>
          </p:cNvSpPr>
          <p:nvPr>
            <p:ph type="ctrTitle"/>
          </p:nvPr>
        </p:nvSpPr>
        <p:spPr>
          <a:xfrm>
            <a:off x="0" y="3697742"/>
            <a:ext cx="12192000" cy="3176587"/>
          </a:xfrm>
          <a:solidFill>
            <a:schemeClr val="accent1"/>
          </a:solidFill>
        </p:spPr>
        <p:txBody>
          <a:bodyPr wrap="square" lIns="827999" tIns="432000" rIns="827999" bIns="576000" anchor="b" anchorCtr="0">
            <a:noAutofit/>
          </a:bodyPr>
          <a:lstStyle>
            <a:lvl1pPr algn="l">
              <a:defRPr sz="4400" baseline="0">
                <a:solidFill>
                  <a:schemeClr val="bg1"/>
                </a:solidFill>
              </a:defRPr>
            </a:lvl1pPr>
          </a:lstStyle>
          <a:p>
            <a:r>
              <a:rPr lang="da-DK"/>
              <a:t>Klik for at redigere i master</a:t>
            </a:r>
            <a:endParaRPr lang="da-DK" dirty="0"/>
          </a:p>
        </p:txBody>
      </p:sp>
      <p:sp>
        <p:nvSpPr>
          <p:cNvPr id="8" name="Pladsholder til indhold 15"/>
          <p:cNvSpPr>
            <a:spLocks noGrp="1"/>
          </p:cNvSpPr>
          <p:nvPr>
            <p:ph sz="quarter" idx="17"/>
          </p:nvPr>
        </p:nvSpPr>
        <p:spPr>
          <a:xfrm>
            <a:off x="10128251" y="332656"/>
            <a:ext cx="1224334" cy="288057"/>
          </a:xfrm>
          <a:blipFill dpi="0" rotWithShape="1">
            <a:blip r:embed="rId2"/>
            <a:srcRect/>
            <a:stretch>
              <a:fillRect/>
            </a:stretch>
          </a:blipFill>
        </p:spPr>
        <p:txBody>
          <a:bodyPr>
            <a:noAutofit/>
          </a:bodyPr>
          <a:lstStyle>
            <a:lvl1pPr>
              <a:defRPr sz="2400">
                <a:solidFill>
                  <a:schemeClr val="accent1">
                    <a:alpha val="0"/>
                  </a:schemeClr>
                </a:solidFill>
              </a:defRPr>
            </a:lvl1pPr>
          </a:lstStyle>
          <a:p>
            <a:pPr lvl="0"/>
            <a:r>
              <a:rPr lang="da-DK"/>
              <a:t>Rediger typografien i masterens</a:t>
            </a:r>
          </a:p>
        </p:txBody>
      </p:sp>
    </p:spTree>
    <p:extLst>
      <p:ext uri="{BB962C8B-B14F-4D97-AF65-F5344CB8AC3E}">
        <p14:creationId xmlns:p14="http://schemas.microsoft.com/office/powerpoint/2010/main" val="61320247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3_Titelside 7  (portrait billede)">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7" name="Pladsholder til dato 6"/>
          <p:cNvSpPr>
            <a:spLocks noGrp="1"/>
          </p:cNvSpPr>
          <p:nvPr>
            <p:ph type="dt" sz="half" idx="14"/>
          </p:nvPr>
        </p:nvSpPr>
        <p:spPr/>
        <p:txBody>
          <a:bodyPr/>
          <a:lstStyle/>
          <a:p>
            <a:fld id="{AE63190F-C189-482B-835D-72032A025E81}" type="datetimeFigureOut">
              <a:rPr lang="da-DK" smtClean="0"/>
              <a:t>01-05-2018</a:t>
            </a:fld>
            <a:endParaRPr lang="da-DK"/>
          </a:p>
        </p:txBody>
      </p:sp>
      <p:sp>
        <p:nvSpPr>
          <p:cNvPr id="10" name="Pladsholder til sidefod 9"/>
          <p:cNvSpPr>
            <a:spLocks noGrp="1"/>
          </p:cNvSpPr>
          <p:nvPr>
            <p:ph type="ftr" sz="quarter" idx="15"/>
          </p:nvPr>
        </p:nvSpPr>
        <p:spPr/>
        <p:txBody>
          <a:bodyPr/>
          <a:lstStyle/>
          <a:p>
            <a:endParaRPr lang="da-DK"/>
          </a:p>
        </p:txBody>
      </p:sp>
      <p:sp>
        <p:nvSpPr>
          <p:cNvPr id="11" name="Pladsholder til slidenummer 10"/>
          <p:cNvSpPr>
            <a:spLocks noGrp="1"/>
          </p:cNvSpPr>
          <p:nvPr>
            <p:ph type="sldNum" sz="quarter" idx="16"/>
          </p:nvPr>
        </p:nvSpPr>
        <p:spPr/>
        <p:txBody>
          <a:bodyPr/>
          <a:lstStyle/>
          <a:p>
            <a:fld id="{22B3BD84-6436-42E8-8A0C-78F751880D0C}" type="slidenum">
              <a:rPr lang="da-DK" smtClean="0"/>
              <a:t>‹#›</a:t>
            </a:fld>
            <a:endParaRPr lang="da-DK"/>
          </a:p>
        </p:txBody>
      </p:sp>
      <p:sp>
        <p:nvSpPr>
          <p:cNvPr id="2" name="Titel 1"/>
          <p:cNvSpPr>
            <a:spLocks noGrp="1"/>
          </p:cNvSpPr>
          <p:nvPr>
            <p:ph type="ctrTitle"/>
          </p:nvPr>
        </p:nvSpPr>
        <p:spPr>
          <a:xfrm>
            <a:off x="0" y="-10284"/>
            <a:ext cx="12192000" cy="6858000"/>
          </a:xfrm>
          <a:solidFill>
            <a:schemeClr val="accent1"/>
          </a:solidFill>
        </p:spPr>
        <p:txBody>
          <a:bodyPr wrap="square" lIns="864000" tIns="432000" rIns="432000" bIns="432000" anchor="ctr" anchorCtr="0">
            <a:noAutofit/>
          </a:bodyPr>
          <a:lstStyle>
            <a:lvl1pPr algn="l">
              <a:defRPr sz="4400" baseline="0">
                <a:solidFill>
                  <a:schemeClr val="bg1"/>
                </a:solidFill>
              </a:defRPr>
            </a:lvl1pPr>
          </a:lstStyle>
          <a:p>
            <a:r>
              <a:rPr lang="da-DK"/>
              <a:t>Klik for at redigere i master</a:t>
            </a:r>
            <a:endParaRPr lang="da-DK" dirty="0"/>
          </a:p>
        </p:txBody>
      </p:sp>
      <p:sp>
        <p:nvSpPr>
          <p:cNvPr id="8" name="Pladsholder til indhold 15"/>
          <p:cNvSpPr>
            <a:spLocks noGrp="1"/>
          </p:cNvSpPr>
          <p:nvPr>
            <p:ph sz="quarter" idx="17"/>
          </p:nvPr>
        </p:nvSpPr>
        <p:spPr>
          <a:xfrm>
            <a:off x="10128251" y="332656"/>
            <a:ext cx="1224334" cy="288057"/>
          </a:xfrm>
          <a:blipFill dpi="0" rotWithShape="1">
            <a:blip r:embed="rId2"/>
            <a:srcRect/>
            <a:stretch>
              <a:fillRect/>
            </a:stretch>
          </a:blipFill>
        </p:spPr>
        <p:txBody>
          <a:bodyPr>
            <a:noAutofit/>
          </a:bodyPr>
          <a:lstStyle>
            <a:lvl1pPr>
              <a:defRPr sz="2400">
                <a:solidFill>
                  <a:schemeClr val="accent1">
                    <a:alpha val="0"/>
                  </a:schemeClr>
                </a:solidFill>
              </a:defRPr>
            </a:lvl1pPr>
          </a:lstStyle>
          <a:p>
            <a:pPr lvl="0"/>
            <a:r>
              <a:rPr lang="da-DK"/>
              <a:t>Rediger typografien i masterens</a:t>
            </a:r>
          </a:p>
        </p:txBody>
      </p:sp>
    </p:spTree>
    <p:extLst>
      <p:ext uri="{BB962C8B-B14F-4D97-AF65-F5344CB8AC3E}">
        <p14:creationId xmlns:p14="http://schemas.microsoft.com/office/powerpoint/2010/main" val="304570709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2_TItelside 6 (portrait billede)">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7391400" y="0"/>
            <a:ext cx="4800600" cy="6858000"/>
          </a:xfrm>
          <a:solidFill>
            <a:schemeClr val="tx2"/>
          </a:solidFill>
        </p:spPr>
        <p:txBody>
          <a:bodyPr anchor="b" anchorCtr="0"/>
          <a:lstStyle/>
          <a:p>
            <a:r>
              <a:rPr lang="da-DK"/>
              <a:t>Klik på ikonet for at tilføje et billede</a:t>
            </a:r>
            <a:endParaRPr lang="da-DK" dirty="0"/>
          </a:p>
        </p:txBody>
      </p:sp>
      <p:sp>
        <p:nvSpPr>
          <p:cNvPr id="2" name="Titel 1"/>
          <p:cNvSpPr>
            <a:spLocks noGrp="1"/>
          </p:cNvSpPr>
          <p:nvPr>
            <p:ph type="ctrTitle"/>
          </p:nvPr>
        </p:nvSpPr>
        <p:spPr>
          <a:xfrm>
            <a:off x="0" y="1"/>
            <a:ext cx="7391400" cy="6858000"/>
          </a:xfrm>
          <a:solidFill>
            <a:schemeClr val="accent1"/>
          </a:solidFill>
        </p:spPr>
        <p:txBody>
          <a:bodyPr wrap="square" lIns="827999" tIns="432000" rIns="432000" bIns="432000" anchor="ctr" anchorCtr="0">
            <a:noAutofit/>
          </a:bodyPr>
          <a:lstStyle>
            <a:lvl1pPr algn="l">
              <a:defRPr sz="4400" baseline="0">
                <a:solidFill>
                  <a:schemeClr val="bg1"/>
                </a:solidFill>
              </a:defRPr>
            </a:lvl1pPr>
          </a:lstStyle>
          <a:p>
            <a:r>
              <a:rPr lang="da-DK"/>
              <a:t>Klik for at redigere i master</a:t>
            </a:r>
            <a:endParaRPr lang="da-DK" dirty="0"/>
          </a:p>
        </p:txBody>
      </p:sp>
      <p:sp>
        <p:nvSpPr>
          <p:cNvPr id="8" name="Pladsholder til indhold 15"/>
          <p:cNvSpPr>
            <a:spLocks noGrp="1"/>
          </p:cNvSpPr>
          <p:nvPr>
            <p:ph sz="quarter" idx="17"/>
          </p:nvPr>
        </p:nvSpPr>
        <p:spPr>
          <a:xfrm>
            <a:off x="10128251" y="332656"/>
            <a:ext cx="1224334" cy="288057"/>
          </a:xfrm>
          <a:blipFill dpi="0" rotWithShape="1">
            <a:blip r:embed="rId2"/>
            <a:srcRect/>
            <a:stretch>
              <a:fillRect/>
            </a:stretch>
          </a:blipFill>
        </p:spPr>
        <p:txBody>
          <a:bodyPr>
            <a:noAutofit/>
          </a:bodyPr>
          <a:lstStyle>
            <a:lvl1pPr>
              <a:defRPr sz="2400">
                <a:solidFill>
                  <a:schemeClr val="accent1">
                    <a:alpha val="0"/>
                  </a:schemeClr>
                </a:solidFill>
              </a:defRPr>
            </a:lvl1pPr>
          </a:lstStyle>
          <a:p>
            <a:pPr lvl="0"/>
            <a:r>
              <a:rPr lang="da-DK"/>
              <a:t>Rediger typografien i masterens</a:t>
            </a:r>
          </a:p>
        </p:txBody>
      </p:sp>
    </p:spTree>
    <p:extLst>
      <p:ext uri="{BB962C8B-B14F-4D97-AF65-F5344CB8AC3E}">
        <p14:creationId xmlns:p14="http://schemas.microsoft.com/office/powerpoint/2010/main" val="328973106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4_Titelside 7  (portrait billede)">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0" y="-10284"/>
            <a:ext cx="4800600" cy="6858000"/>
          </a:xfrm>
          <a:solidFill>
            <a:schemeClr val="tx2"/>
          </a:solidFill>
        </p:spPr>
        <p:txBody>
          <a:bodyPr anchor="b" anchorCtr="0"/>
          <a:lstStyle/>
          <a:p>
            <a:r>
              <a:rPr lang="da-DK"/>
              <a:t>Klik på ikonet for at tilføje et billede</a:t>
            </a:r>
            <a:endParaRPr lang="da-DK" dirty="0"/>
          </a:p>
        </p:txBody>
      </p:sp>
      <p:sp>
        <p:nvSpPr>
          <p:cNvPr id="2" name="Titel 1"/>
          <p:cNvSpPr>
            <a:spLocks noGrp="1"/>
          </p:cNvSpPr>
          <p:nvPr>
            <p:ph type="ctrTitle"/>
          </p:nvPr>
        </p:nvSpPr>
        <p:spPr>
          <a:xfrm>
            <a:off x="4800600" y="-10284"/>
            <a:ext cx="7391400" cy="6858000"/>
          </a:xfrm>
          <a:solidFill>
            <a:schemeClr val="accent1"/>
          </a:solidFill>
        </p:spPr>
        <p:txBody>
          <a:bodyPr wrap="square" lIns="1296000" tIns="432000" rIns="432000" bIns="432000" anchor="ctr" anchorCtr="0">
            <a:noAutofit/>
          </a:bodyPr>
          <a:lstStyle>
            <a:lvl1pPr algn="l">
              <a:defRPr sz="4400" baseline="0">
                <a:solidFill>
                  <a:schemeClr val="bg1"/>
                </a:solidFill>
              </a:defRPr>
            </a:lvl1pPr>
          </a:lstStyle>
          <a:p>
            <a:r>
              <a:rPr lang="da-DK"/>
              <a:t>Klik for at redigere i master</a:t>
            </a:r>
            <a:endParaRPr lang="da-DK" dirty="0"/>
          </a:p>
        </p:txBody>
      </p:sp>
      <p:sp>
        <p:nvSpPr>
          <p:cNvPr id="8" name="Pladsholder til indhold 15"/>
          <p:cNvSpPr>
            <a:spLocks noGrp="1"/>
          </p:cNvSpPr>
          <p:nvPr>
            <p:ph sz="quarter" idx="17"/>
          </p:nvPr>
        </p:nvSpPr>
        <p:spPr>
          <a:xfrm>
            <a:off x="10128251" y="332656"/>
            <a:ext cx="1224334" cy="288057"/>
          </a:xfrm>
          <a:blipFill dpi="0" rotWithShape="1">
            <a:blip r:embed="rId2"/>
            <a:srcRect/>
            <a:stretch>
              <a:fillRect/>
            </a:stretch>
          </a:blipFill>
        </p:spPr>
        <p:txBody>
          <a:bodyPr>
            <a:noAutofit/>
          </a:bodyPr>
          <a:lstStyle>
            <a:lvl1pPr>
              <a:defRPr sz="2400">
                <a:solidFill>
                  <a:schemeClr val="accent1">
                    <a:alpha val="0"/>
                  </a:schemeClr>
                </a:solidFill>
              </a:defRPr>
            </a:lvl1pPr>
          </a:lstStyle>
          <a:p>
            <a:pPr lvl="0"/>
            <a:r>
              <a:rPr lang="da-DK"/>
              <a:t>Rediger typografien i masterens</a:t>
            </a:r>
          </a:p>
        </p:txBody>
      </p:sp>
    </p:spTree>
    <p:extLst>
      <p:ext uri="{BB962C8B-B14F-4D97-AF65-F5344CB8AC3E}">
        <p14:creationId xmlns:p14="http://schemas.microsoft.com/office/powerpoint/2010/main" val="225951612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1_Forside m. billede">
    <p:bg>
      <p:bgPr>
        <a:solidFill>
          <a:schemeClr val="accent1"/>
        </a:solidFill>
        <a:effectLst/>
      </p:bgPr>
    </p:bg>
    <p:spTree>
      <p:nvGrpSpPr>
        <p:cNvPr id="1" name=""/>
        <p:cNvGrpSpPr/>
        <p:nvPr/>
      </p:nvGrpSpPr>
      <p:grpSpPr>
        <a:xfrm>
          <a:off x="0" y="0"/>
          <a:ext cx="0" cy="0"/>
          <a:chOff x="0" y="0"/>
          <a:chExt cx="0" cy="0"/>
        </a:xfrm>
      </p:grpSpPr>
      <p:sp>
        <p:nvSpPr>
          <p:cNvPr id="5" name="Pladsholder til billede 4"/>
          <p:cNvSpPr>
            <a:spLocks noGrp="1"/>
          </p:cNvSpPr>
          <p:nvPr>
            <p:ph type="pic" sz="quarter" idx="10"/>
          </p:nvPr>
        </p:nvSpPr>
        <p:spPr>
          <a:xfrm>
            <a:off x="0" y="1849749"/>
            <a:ext cx="12192000" cy="5123226"/>
          </a:xfrm>
          <a:solidFill>
            <a:schemeClr val="bg1"/>
          </a:solidFill>
        </p:spPr>
        <p:txBody>
          <a:bodyPr/>
          <a:lstStyle/>
          <a:p>
            <a:r>
              <a:rPr lang="da-DK"/>
              <a:t>Klik på ikonet for at tilføje et billede</a:t>
            </a:r>
          </a:p>
        </p:txBody>
      </p:sp>
      <p:sp>
        <p:nvSpPr>
          <p:cNvPr id="2" name="Titel 1"/>
          <p:cNvSpPr>
            <a:spLocks noGrp="1"/>
          </p:cNvSpPr>
          <p:nvPr>
            <p:ph type="ctrTitle"/>
          </p:nvPr>
        </p:nvSpPr>
        <p:spPr>
          <a:xfrm>
            <a:off x="840159" y="333375"/>
            <a:ext cx="9288092" cy="574675"/>
          </a:xfrm>
        </p:spPr>
        <p:txBody>
          <a:bodyPr anchor="t" anchorCtr="0">
            <a:normAutofit/>
          </a:bodyPr>
          <a:lstStyle>
            <a:lvl1pPr algn="l">
              <a:defRPr sz="4800">
                <a:solidFill>
                  <a:schemeClr val="bg1"/>
                </a:solidFill>
                <a:latin typeface="HelveticaNeue Condensed" panose="020B0506000000000000" pitchFamily="34" charset="0"/>
              </a:defRPr>
            </a:lvl1pPr>
          </a:lstStyle>
          <a:p>
            <a:r>
              <a:rPr lang="da-DK"/>
              <a:t>Klik for at redigere i master</a:t>
            </a:r>
            <a:endParaRPr lang="da-DK" dirty="0"/>
          </a:p>
        </p:txBody>
      </p:sp>
      <p:sp>
        <p:nvSpPr>
          <p:cNvPr id="3" name="Undertitel 2"/>
          <p:cNvSpPr>
            <a:spLocks noGrp="1"/>
          </p:cNvSpPr>
          <p:nvPr>
            <p:ph type="subTitle" idx="1"/>
          </p:nvPr>
        </p:nvSpPr>
        <p:spPr>
          <a:xfrm>
            <a:off x="840159" y="1125538"/>
            <a:ext cx="10512426" cy="724210"/>
          </a:xfrm>
        </p:spPr>
        <p:txBody>
          <a:bodyPr anchor="t"/>
          <a:lstStyle>
            <a:lvl1pPr marL="0" indent="0" algn="l">
              <a:buNone/>
              <a:defRPr sz="2400">
                <a:solidFill>
                  <a:schemeClr val="bg1"/>
                </a:solidFill>
                <a:latin typeface="HelveticaNeue Condensed" panose="020B0506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endParaRPr lang="da-DK" dirty="0"/>
          </a:p>
        </p:txBody>
      </p:sp>
      <p:sp>
        <p:nvSpPr>
          <p:cNvPr id="7" name="Pladsholder til indhold 15"/>
          <p:cNvSpPr>
            <a:spLocks noGrp="1"/>
          </p:cNvSpPr>
          <p:nvPr>
            <p:ph sz="quarter" idx="17"/>
          </p:nvPr>
        </p:nvSpPr>
        <p:spPr>
          <a:xfrm>
            <a:off x="10128251" y="331347"/>
            <a:ext cx="1224334" cy="288057"/>
          </a:xfrm>
          <a:blipFill dpi="0" rotWithShape="1">
            <a:blip r:embed="rId2"/>
            <a:srcRect/>
            <a:stretch>
              <a:fillRect/>
            </a:stretch>
          </a:blipFill>
        </p:spPr>
        <p:txBody>
          <a:bodyPr>
            <a:noAutofit/>
          </a:bodyPr>
          <a:lstStyle>
            <a:lvl1pPr>
              <a:defRPr sz="2400">
                <a:solidFill>
                  <a:schemeClr val="accent1">
                    <a:alpha val="0"/>
                  </a:schemeClr>
                </a:solidFill>
              </a:defRPr>
            </a:lvl1pPr>
          </a:lstStyle>
          <a:p>
            <a:pPr lvl="0"/>
            <a:r>
              <a:rPr lang="da-DK"/>
              <a:t>Rediger typografien i masterens</a:t>
            </a:r>
          </a:p>
        </p:txBody>
      </p:sp>
    </p:spTree>
    <p:extLst>
      <p:ext uri="{BB962C8B-B14F-4D97-AF65-F5344CB8AC3E}">
        <p14:creationId xmlns:p14="http://schemas.microsoft.com/office/powerpoint/2010/main" val="32232847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guide id="3" pos="937">
          <p15:clr>
            <a:srgbClr val="FBAE40"/>
          </p15:clr>
        </p15:guide>
        <p15:guide id="4" pos="6743">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8_Titelslide">
    <p:bg>
      <p:bgRef idx="1001">
        <a:schemeClr val="bg1"/>
      </p:bgRef>
    </p:bg>
    <p:spTree>
      <p:nvGrpSpPr>
        <p:cNvPr id="1" name=""/>
        <p:cNvGrpSpPr/>
        <p:nvPr/>
      </p:nvGrpSpPr>
      <p:grpSpPr>
        <a:xfrm>
          <a:off x="0" y="0"/>
          <a:ext cx="0" cy="0"/>
          <a:chOff x="0" y="0"/>
          <a:chExt cx="0" cy="0"/>
        </a:xfrm>
      </p:grpSpPr>
      <p:sp>
        <p:nvSpPr>
          <p:cNvPr id="3" name="Rektangel 2"/>
          <p:cNvSpPr/>
          <p:nvPr userDrawn="1"/>
        </p:nvSpPr>
        <p:spPr>
          <a:xfrm>
            <a:off x="0" y="0"/>
            <a:ext cx="7391400" cy="6858000"/>
          </a:xfrm>
          <a:prstGeom prst="rect">
            <a:avLst/>
          </a:prstGeom>
          <a:solidFill>
            <a:srgbClr val="04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5" name="Pladsholder til tekst 4"/>
          <p:cNvSpPr>
            <a:spLocks noGrp="1"/>
          </p:cNvSpPr>
          <p:nvPr>
            <p:ph type="body" sz="quarter" idx="17"/>
          </p:nvPr>
        </p:nvSpPr>
        <p:spPr>
          <a:xfrm>
            <a:off x="838200" y="1160463"/>
            <a:ext cx="5257800" cy="500538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a:t>Klik for at redigere teksttypografierne i masteren</a:t>
            </a:r>
          </a:p>
          <a:p>
            <a:pPr lvl="1"/>
            <a:r>
              <a:rPr lang="da-DK" dirty="0"/>
              <a:t>Andet niveau</a:t>
            </a:r>
          </a:p>
          <a:p>
            <a:pPr lvl="2"/>
            <a:r>
              <a:rPr lang="da-DK" dirty="0"/>
              <a:t>Tredje niveau</a:t>
            </a:r>
          </a:p>
          <a:p>
            <a:pPr lvl="3"/>
            <a:r>
              <a:rPr lang="da-DK" dirty="0"/>
              <a:t>Fjerde niveau</a:t>
            </a:r>
          </a:p>
          <a:p>
            <a:pPr lvl="4"/>
            <a:r>
              <a:rPr lang="da-DK" dirty="0"/>
              <a:t>Femte niveau</a:t>
            </a:r>
          </a:p>
        </p:txBody>
      </p:sp>
      <p:sp>
        <p:nvSpPr>
          <p:cNvPr id="2" name="Titel 1"/>
          <p:cNvSpPr>
            <a:spLocks noGrp="1"/>
          </p:cNvSpPr>
          <p:nvPr>
            <p:ph type="title"/>
          </p:nvPr>
        </p:nvSpPr>
        <p:spPr/>
        <p:txBody>
          <a:bodyPr/>
          <a:lstStyle>
            <a:lvl1pPr>
              <a:defRPr>
                <a:solidFill>
                  <a:schemeClr val="bg1"/>
                </a:solidFill>
              </a:defRPr>
            </a:lvl1pPr>
          </a:lstStyle>
          <a:p>
            <a:r>
              <a:rPr lang="da-DK" dirty="0"/>
              <a:t>Klik for at redigere i masteren</a:t>
            </a:r>
          </a:p>
        </p:txBody>
      </p:sp>
      <p:pic>
        <p:nvPicPr>
          <p:cNvPr id="6" name="Picture 2" descr="https://teasolutions.dk/media/6951/umbraco-icon.png">
            <a:extLst>
              <a:ext uri="{FF2B5EF4-FFF2-40B4-BE49-F238E27FC236}">
                <a16:creationId xmlns:a16="http://schemas.microsoft.com/office/drawing/2014/main" id="{4D2AABC9-F290-4B34-B1F7-C280BF87F4A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6154903"/>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4_Titelslide">
    <p:bg>
      <p:bgRef idx="1001">
        <a:schemeClr val="bg1"/>
      </p:bgRef>
    </p:bg>
    <p:spTree>
      <p:nvGrpSpPr>
        <p:cNvPr id="1" name=""/>
        <p:cNvGrpSpPr/>
        <p:nvPr/>
      </p:nvGrpSpPr>
      <p:grpSpPr>
        <a:xfrm>
          <a:off x="0" y="0"/>
          <a:ext cx="0" cy="0"/>
          <a:chOff x="0" y="0"/>
          <a:chExt cx="0" cy="0"/>
        </a:xfrm>
      </p:grpSpPr>
      <p:sp>
        <p:nvSpPr>
          <p:cNvPr id="7" name="Pladsholder til dato 6"/>
          <p:cNvSpPr>
            <a:spLocks noGrp="1"/>
          </p:cNvSpPr>
          <p:nvPr>
            <p:ph type="dt" sz="half" idx="14"/>
          </p:nvPr>
        </p:nvSpPr>
        <p:spPr/>
        <p:txBody>
          <a:bodyPr/>
          <a:lstStyle/>
          <a:p>
            <a:fld id="{AE63190F-C189-482B-835D-72032A025E81}" type="datetimeFigureOut">
              <a:rPr lang="da-DK" smtClean="0"/>
              <a:t>01-05-2018</a:t>
            </a:fld>
            <a:endParaRPr lang="da-DK"/>
          </a:p>
        </p:txBody>
      </p:sp>
      <p:sp>
        <p:nvSpPr>
          <p:cNvPr id="10" name="Pladsholder til sidefod 9"/>
          <p:cNvSpPr>
            <a:spLocks noGrp="1"/>
          </p:cNvSpPr>
          <p:nvPr>
            <p:ph type="ftr" sz="quarter" idx="15"/>
          </p:nvPr>
        </p:nvSpPr>
        <p:spPr/>
        <p:txBody>
          <a:bodyPr/>
          <a:lstStyle/>
          <a:p>
            <a:endParaRPr lang="da-DK"/>
          </a:p>
        </p:txBody>
      </p:sp>
      <p:sp>
        <p:nvSpPr>
          <p:cNvPr id="11" name="Pladsholder til slidenummer 10"/>
          <p:cNvSpPr>
            <a:spLocks noGrp="1"/>
          </p:cNvSpPr>
          <p:nvPr>
            <p:ph type="sldNum" sz="quarter" idx="16"/>
          </p:nvPr>
        </p:nvSpPr>
        <p:spPr/>
        <p:txBody>
          <a:bodyPr/>
          <a:lstStyle/>
          <a:p>
            <a:fld id="{22B3BD84-6436-42E8-8A0C-78F751880D0C}" type="slidenum">
              <a:rPr lang="da-DK" smtClean="0"/>
              <a:t>‹#›</a:t>
            </a:fld>
            <a:endParaRPr lang="da-DK"/>
          </a:p>
        </p:txBody>
      </p:sp>
      <p:sp>
        <p:nvSpPr>
          <p:cNvPr id="3" name="Rektangel 2"/>
          <p:cNvSpPr/>
          <p:nvPr userDrawn="1"/>
        </p:nvSpPr>
        <p:spPr>
          <a:xfrm>
            <a:off x="0" y="0"/>
            <a:ext cx="7391400" cy="6858000"/>
          </a:xfrm>
          <a:prstGeom prst="rect">
            <a:avLst/>
          </a:prstGeom>
          <a:solidFill>
            <a:srgbClr val="04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5" name="Pladsholder til tekst 4"/>
          <p:cNvSpPr>
            <a:spLocks noGrp="1"/>
          </p:cNvSpPr>
          <p:nvPr>
            <p:ph type="body" sz="quarter" idx="17"/>
          </p:nvPr>
        </p:nvSpPr>
        <p:spPr>
          <a:xfrm>
            <a:off x="838200" y="1160463"/>
            <a:ext cx="5257800" cy="500538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a:t>Klik for at redigere teksttypografierne i masteren</a:t>
            </a:r>
          </a:p>
          <a:p>
            <a:pPr lvl="1"/>
            <a:r>
              <a:rPr lang="da-DK" dirty="0"/>
              <a:t>Andet niveau</a:t>
            </a:r>
          </a:p>
          <a:p>
            <a:pPr lvl="2"/>
            <a:r>
              <a:rPr lang="da-DK" dirty="0"/>
              <a:t>Tredje niveau</a:t>
            </a:r>
          </a:p>
          <a:p>
            <a:pPr lvl="3"/>
            <a:r>
              <a:rPr lang="da-DK" dirty="0"/>
              <a:t>Fjerde niveau</a:t>
            </a:r>
          </a:p>
          <a:p>
            <a:pPr lvl="4"/>
            <a:r>
              <a:rPr lang="da-DK" dirty="0"/>
              <a:t>Femte niveau</a:t>
            </a:r>
          </a:p>
        </p:txBody>
      </p:sp>
      <p:sp>
        <p:nvSpPr>
          <p:cNvPr id="9" name="Pladsholder til billede 8"/>
          <p:cNvSpPr>
            <a:spLocks noGrp="1"/>
          </p:cNvSpPr>
          <p:nvPr>
            <p:ph type="pic" sz="quarter" idx="13"/>
          </p:nvPr>
        </p:nvSpPr>
        <p:spPr>
          <a:xfrm>
            <a:off x="7391400" y="0"/>
            <a:ext cx="4800600" cy="6858000"/>
          </a:xfrm>
          <a:prstGeom prst="rect">
            <a:avLst/>
          </a:prstGeom>
          <a:solidFill>
            <a:schemeClr val="tx2"/>
          </a:solidFill>
        </p:spPr>
        <p:txBody>
          <a:bodyPr anchor="b" anchorCtr="0"/>
          <a:lstStyle/>
          <a:p>
            <a:r>
              <a:rPr lang="da-DK" dirty="0"/>
              <a:t>Træk billede til pladsholder, eller klik på symbol for at tilføje</a:t>
            </a:r>
          </a:p>
        </p:txBody>
      </p:sp>
      <p:sp>
        <p:nvSpPr>
          <p:cNvPr id="2" name="Titel 1"/>
          <p:cNvSpPr>
            <a:spLocks noGrp="1"/>
          </p:cNvSpPr>
          <p:nvPr>
            <p:ph type="title"/>
          </p:nvPr>
        </p:nvSpPr>
        <p:spPr/>
        <p:txBody>
          <a:bodyPr/>
          <a:lstStyle>
            <a:lvl1pPr>
              <a:defRPr>
                <a:solidFill>
                  <a:schemeClr val="bg1"/>
                </a:solidFill>
              </a:defRPr>
            </a:lvl1pPr>
          </a:lstStyle>
          <a:p>
            <a:r>
              <a:rPr lang="da-DK"/>
              <a:t>Klik for at redigere i masteren</a:t>
            </a:r>
          </a:p>
        </p:txBody>
      </p:sp>
      <p:pic>
        <p:nvPicPr>
          <p:cNvPr id="13" name="Picture 2" descr="https://teasolutions.dk/media/6951/umbraco-icon.png">
            <a:extLst>
              <a:ext uri="{FF2B5EF4-FFF2-40B4-BE49-F238E27FC236}">
                <a16:creationId xmlns:a16="http://schemas.microsoft.com/office/drawing/2014/main" id="{E591B39F-1A0C-41BC-8D33-C54DF137E02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2797765"/>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9_Titelslide">
    <p:bg>
      <p:bgRef idx="1001">
        <a:schemeClr val="bg1"/>
      </p:bgRef>
    </p:bg>
    <p:spTree>
      <p:nvGrpSpPr>
        <p:cNvPr id="1" name=""/>
        <p:cNvGrpSpPr/>
        <p:nvPr/>
      </p:nvGrpSpPr>
      <p:grpSpPr>
        <a:xfrm>
          <a:off x="0" y="0"/>
          <a:ext cx="0" cy="0"/>
          <a:chOff x="0" y="0"/>
          <a:chExt cx="0" cy="0"/>
        </a:xfrm>
      </p:grpSpPr>
      <p:sp>
        <p:nvSpPr>
          <p:cNvPr id="3" name="Rektangel 2"/>
          <p:cNvSpPr/>
          <p:nvPr userDrawn="1"/>
        </p:nvSpPr>
        <p:spPr>
          <a:xfrm>
            <a:off x="4800600" y="0"/>
            <a:ext cx="7391400" cy="6858000"/>
          </a:xfrm>
          <a:prstGeom prst="rect">
            <a:avLst/>
          </a:prstGeom>
          <a:solidFill>
            <a:srgbClr val="04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5" name="Pladsholder til tekst 4"/>
          <p:cNvSpPr>
            <a:spLocks noGrp="1"/>
          </p:cNvSpPr>
          <p:nvPr>
            <p:ph type="body" sz="quarter" idx="17"/>
          </p:nvPr>
        </p:nvSpPr>
        <p:spPr>
          <a:xfrm>
            <a:off x="6096000" y="1160463"/>
            <a:ext cx="5257800" cy="500538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a:t>Klik for at redigere teksttypografierne i masteren</a:t>
            </a:r>
          </a:p>
          <a:p>
            <a:pPr lvl="1"/>
            <a:r>
              <a:rPr lang="da-DK" dirty="0"/>
              <a:t>Andet niveau</a:t>
            </a:r>
          </a:p>
          <a:p>
            <a:pPr lvl="2"/>
            <a:r>
              <a:rPr lang="da-DK" dirty="0"/>
              <a:t>Tredje niveau</a:t>
            </a:r>
          </a:p>
          <a:p>
            <a:pPr lvl="3"/>
            <a:r>
              <a:rPr lang="da-DK" dirty="0"/>
              <a:t>Fjerde niveau</a:t>
            </a:r>
          </a:p>
          <a:p>
            <a:pPr lvl="4"/>
            <a:r>
              <a:rPr lang="da-DK" dirty="0"/>
              <a:t>Femte niveau</a:t>
            </a:r>
          </a:p>
        </p:txBody>
      </p:sp>
      <p:sp>
        <p:nvSpPr>
          <p:cNvPr id="2" name="Titel 1"/>
          <p:cNvSpPr>
            <a:spLocks noGrp="1"/>
          </p:cNvSpPr>
          <p:nvPr>
            <p:ph type="title"/>
          </p:nvPr>
        </p:nvSpPr>
        <p:spPr>
          <a:xfrm>
            <a:off x="6096000" y="333375"/>
            <a:ext cx="4032251" cy="581025"/>
          </a:xfrm>
        </p:spPr>
        <p:txBody>
          <a:bodyPr anchor="t" anchorCtr="0"/>
          <a:lstStyle>
            <a:lvl1pPr>
              <a:defRPr>
                <a:solidFill>
                  <a:schemeClr val="bg1"/>
                </a:solidFill>
              </a:defRPr>
            </a:lvl1pPr>
          </a:lstStyle>
          <a:p>
            <a:r>
              <a:rPr lang="da-DK"/>
              <a:t>Klik for at redigere i masteren</a:t>
            </a:r>
          </a:p>
        </p:txBody>
      </p:sp>
      <p:pic>
        <p:nvPicPr>
          <p:cNvPr id="6" name="Picture 4" descr="http://www.pvhc.net/img18/qcsvimgmbwecmnxhuifo.png">
            <a:extLst>
              <a:ext uri="{FF2B5EF4-FFF2-40B4-BE49-F238E27FC236}">
                <a16:creationId xmlns:a16="http://schemas.microsoft.com/office/drawing/2014/main" id="{89D91513-C689-4DC6-B2C7-8D0FDF4FAB3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5635946"/>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elside 3">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0" y="0"/>
            <a:ext cx="12192000" cy="6857999"/>
          </a:xfrm>
          <a:solidFill>
            <a:schemeClr val="tx2"/>
          </a:solidFill>
        </p:spPr>
        <p:txBody>
          <a:bodyPr anchor="b" anchorCtr="0"/>
          <a:lstStyle/>
          <a:p>
            <a:r>
              <a:rPr lang="da-DK"/>
              <a:t>Klik på ikonet for at tilføje et billede</a:t>
            </a:r>
            <a:endParaRPr lang="da-DK" dirty="0"/>
          </a:p>
        </p:txBody>
      </p:sp>
      <p:sp>
        <p:nvSpPr>
          <p:cNvPr id="2" name="Titel 1"/>
          <p:cNvSpPr>
            <a:spLocks noGrp="1"/>
          </p:cNvSpPr>
          <p:nvPr>
            <p:ph type="ctrTitle"/>
          </p:nvPr>
        </p:nvSpPr>
        <p:spPr>
          <a:xfrm>
            <a:off x="0" y="3681413"/>
            <a:ext cx="4800600" cy="3176586"/>
          </a:xfrm>
          <a:solidFill>
            <a:srgbClr val="04BFBF">
              <a:alpha val="90000"/>
            </a:srgbClr>
          </a:solidFill>
        </p:spPr>
        <p:txBody>
          <a:bodyPr wrap="square" lIns="827999" tIns="432000" rIns="827999" bIns="576000" anchor="b" anchorCtr="0">
            <a:noAutofit/>
          </a:bodyPr>
          <a:lstStyle>
            <a:lvl1pPr algn="l">
              <a:defRPr sz="4400" baseline="0">
                <a:solidFill>
                  <a:schemeClr val="bg1"/>
                </a:solidFill>
              </a:defRPr>
            </a:lvl1pPr>
          </a:lstStyle>
          <a:p>
            <a:r>
              <a:rPr lang="da-DK"/>
              <a:t>Klik for at redigere i master</a:t>
            </a:r>
            <a:endParaRPr lang="da-DK" dirty="0"/>
          </a:p>
        </p:txBody>
      </p:sp>
      <p:pic>
        <p:nvPicPr>
          <p:cNvPr id="5" name="Picture 2" descr="https://teasolutions.dk/media/6951/umbraco-icon.png">
            <a:extLst>
              <a:ext uri="{FF2B5EF4-FFF2-40B4-BE49-F238E27FC236}">
                <a16:creationId xmlns:a16="http://schemas.microsoft.com/office/drawing/2014/main" id="{89EC7F5E-20E1-4425-85F4-B7D1974DEB67}"/>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10592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6_Titelslide">
    <p:bg>
      <p:bgRef idx="1001">
        <a:schemeClr val="bg1"/>
      </p:bgRef>
    </p:bg>
    <p:spTree>
      <p:nvGrpSpPr>
        <p:cNvPr id="1" name=""/>
        <p:cNvGrpSpPr/>
        <p:nvPr/>
      </p:nvGrpSpPr>
      <p:grpSpPr>
        <a:xfrm>
          <a:off x="0" y="0"/>
          <a:ext cx="0" cy="0"/>
          <a:chOff x="0" y="0"/>
          <a:chExt cx="0" cy="0"/>
        </a:xfrm>
      </p:grpSpPr>
      <p:sp>
        <p:nvSpPr>
          <p:cNvPr id="7" name="Pladsholder til dato 6"/>
          <p:cNvSpPr>
            <a:spLocks noGrp="1"/>
          </p:cNvSpPr>
          <p:nvPr>
            <p:ph type="dt" sz="half" idx="14"/>
          </p:nvPr>
        </p:nvSpPr>
        <p:spPr/>
        <p:txBody>
          <a:bodyPr/>
          <a:lstStyle/>
          <a:p>
            <a:fld id="{AE63190F-C189-482B-835D-72032A025E81}" type="datetimeFigureOut">
              <a:rPr lang="da-DK" smtClean="0"/>
              <a:t>01-05-2018</a:t>
            </a:fld>
            <a:endParaRPr lang="da-DK"/>
          </a:p>
        </p:txBody>
      </p:sp>
      <p:sp>
        <p:nvSpPr>
          <p:cNvPr id="10" name="Pladsholder til sidefod 9"/>
          <p:cNvSpPr>
            <a:spLocks noGrp="1"/>
          </p:cNvSpPr>
          <p:nvPr>
            <p:ph type="ftr" sz="quarter" idx="15"/>
          </p:nvPr>
        </p:nvSpPr>
        <p:spPr/>
        <p:txBody>
          <a:bodyPr/>
          <a:lstStyle/>
          <a:p>
            <a:endParaRPr lang="da-DK"/>
          </a:p>
        </p:txBody>
      </p:sp>
      <p:sp>
        <p:nvSpPr>
          <p:cNvPr id="11" name="Pladsholder til slidenummer 10"/>
          <p:cNvSpPr>
            <a:spLocks noGrp="1"/>
          </p:cNvSpPr>
          <p:nvPr>
            <p:ph type="sldNum" sz="quarter" idx="16"/>
          </p:nvPr>
        </p:nvSpPr>
        <p:spPr/>
        <p:txBody>
          <a:bodyPr/>
          <a:lstStyle/>
          <a:p>
            <a:fld id="{22B3BD84-6436-42E8-8A0C-78F751880D0C}" type="slidenum">
              <a:rPr lang="da-DK" smtClean="0"/>
              <a:t>‹#›</a:t>
            </a:fld>
            <a:endParaRPr lang="da-DK"/>
          </a:p>
        </p:txBody>
      </p:sp>
      <p:sp>
        <p:nvSpPr>
          <p:cNvPr id="3" name="Rektangel 2"/>
          <p:cNvSpPr/>
          <p:nvPr userDrawn="1"/>
        </p:nvSpPr>
        <p:spPr>
          <a:xfrm>
            <a:off x="0" y="0"/>
            <a:ext cx="12192000" cy="6858000"/>
          </a:xfrm>
          <a:prstGeom prst="rect">
            <a:avLst/>
          </a:prstGeom>
          <a:solidFill>
            <a:srgbClr val="04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5" name="Pladsholder til tekst 4"/>
          <p:cNvSpPr>
            <a:spLocks noGrp="1"/>
          </p:cNvSpPr>
          <p:nvPr>
            <p:ph type="body" sz="quarter" idx="17"/>
          </p:nvPr>
        </p:nvSpPr>
        <p:spPr>
          <a:xfrm>
            <a:off x="839788" y="1160463"/>
            <a:ext cx="10514012" cy="500538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a:t>Klik for at redigere teksttypografierne i masteren</a:t>
            </a:r>
          </a:p>
          <a:p>
            <a:pPr lvl="1"/>
            <a:r>
              <a:rPr lang="da-DK" dirty="0"/>
              <a:t>Andet niveau</a:t>
            </a:r>
          </a:p>
          <a:p>
            <a:pPr lvl="2"/>
            <a:r>
              <a:rPr lang="da-DK" dirty="0"/>
              <a:t>Tredje niveau</a:t>
            </a:r>
          </a:p>
          <a:p>
            <a:pPr lvl="3"/>
            <a:r>
              <a:rPr lang="da-DK" dirty="0"/>
              <a:t>Fjerde niveau</a:t>
            </a:r>
          </a:p>
          <a:p>
            <a:pPr lvl="4"/>
            <a:r>
              <a:rPr lang="da-DK" dirty="0"/>
              <a:t>Femte niveau</a:t>
            </a:r>
          </a:p>
        </p:txBody>
      </p:sp>
      <p:sp>
        <p:nvSpPr>
          <p:cNvPr id="2" name="Titel 1"/>
          <p:cNvSpPr>
            <a:spLocks noGrp="1"/>
          </p:cNvSpPr>
          <p:nvPr>
            <p:ph type="title"/>
          </p:nvPr>
        </p:nvSpPr>
        <p:spPr/>
        <p:txBody>
          <a:bodyPr/>
          <a:lstStyle>
            <a:lvl1pPr>
              <a:defRPr>
                <a:solidFill>
                  <a:schemeClr val="bg1"/>
                </a:solidFill>
              </a:defRPr>
            </a:lvl1pPr>
          </a:lstStyle>
          <a:p>
            <a:r>
              <a:rPr lang="da-DK"/>
              <a:t>Klik for at redigere i masteren</a:t>
            </a:r>
          </a:p>
        </p:txBody>
      </p:sp>
      <p:pic>
        <p:nvPicPr>
          <p:cNvPr id="12" name="Picture 4" descr="http://www.pvhc.net/img18/qcsvimgmbwecmnxhuifo.png">
            <a:extLst>
              <a:ext uri="{FF2B5EF4-FFF2-40B4-BE49-F238E27FC236}">
                <a16:creationId xmlns:a16="http://schemas.microsoft.com/office/drawing/2014/main" id="{9354AFFE-909C-428F-B31C-6FD15DACD86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9434762"/>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5_Titelslide">
    <p:bg>
      <p:bgRef idx="1001">
        <a:schemeClr val="bg1"/>
      </p:bgRef>
    </p:bg>
    <p:spTree>
      <p:nvGrpSpPr>
        <p:cNvPr id="1" name=""/>
        <p:cNvGrpSpPr/>
        <p:nvPr/>
      </p:nvGrpSpPr>
      <p:grpSpPr>
        <a:xfrm>
          <a:off x="0" y="0"/>
          <a:ext cx="0" cy="0"/>
          <a:chOff x="0" y="0"/>
          <a:chExt cx="0" cy="0"/>
        </a:xfrm>
      </p:grpSpPr>
      <p:sp>
        <p:nvSpPr>
          <p:cNvPr id="7" name="Pladsholder til dato 6"/>
          <p:cNvSpPr>
            <a:spLocks noGrp="1"/>
          </p:cNvSpPr>
          <p:nvPr>
            <p:ph type="dt" sz="half" idx="14"/>
          </p:nvPr>
        </p:nvSpPr>
        <p:spPr/>
        <p:txBody>
          <a:bodyPr/>
          <a:lstStyle/>
          <a:p>
            <a:fld id="{AE63190F-C189-482B-835D-72032A025E81}" type="datetimeFigureOut">
              <a:rPr lang="da-DK" smtClean="0"/>
              <a:t>01-05-2018</a:t>
            </a:fld>
            <a:endParaRPr lang="da-DK"/>
          </a:p>
        </p:txBody>
      </p:sp>
      <p:sp>
        <p:nvSpPr>
          <p:cNvPr id="10" name="Pladsholder til sidefod 9"/>
          <p:cNvSpPr>
            <a:spLocks noGrp="1"/>
          </p:cNvSpPr>
          <p:nvPr>
            <p:ph type="ftr" sz="quarter" idx="15"/>
          </p:nvPr>
        </p:nvSpPr>
        <p:spPr/>
        <p:txBody>
          <a:bodyPr/>
          <a:lstStyle/>
          <a:p>
            <a:endParaRPr lang="da-DK"/>
          </a:p>
        </p:txBody>
      </p:sp>
      <p:sp>
        <p:nvSpPr>
          <p:cNvPr id="11" name="Pladsholder til slidenummer 10"/>
          <p:cNvSpPr>
            <a:spLocks noGrp="1"/>
          </p:cNvSpPr>
          <p:nvPr>
            <p:ph type="sldNum" sz="quarter" idx="16"/>
          </p:nvPr>
        </p:nvSpPr>
        <p:spPr/>
        <p:txBody>
          <a:bodyPr/>
          <a:lstStyle/>
          <a:p>
            <a:fld id="{22B3BD84-6436-42E8-8A0C-78F751880D0C}" type="slidenum">
              <a:rPr lang="da-DK" smtClean="0"/>
              <a:t>‹#›</a:t>
            </a:fld>
            <a:endParaRPr lang="da-DK"/>
          </a:p>
        </p:txBody>
      </p:sp>
      <p:sp>
        <p:nvSpPr>
          <p:cNvPr id="3" name="Rektangel 2"/>
          <p:cNvSpPr/>
          <p:nvPr userDrawn="1"/>
        </p:nvSpPr>
        <p:spPr>
          <a:xfrm>
            <a:off x="4800600" y="0"/>
            <a:ext cx="7391400" cy="6858000"/>
          </a:xfrm>
          <a:prstGeom prst="rect">
            <a:avLst/>
          </a:prstGeom>
          <a:solidFill>
            <a:srgbClr val="04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5" name="Pladsholder til tekst 4"/>
          <p:cNvSpPr>
            <a:spLocks noGrp="1"/>
          </p:cNvSpPr>
          <p:nvPr>
            <p:ph type="body" sz="quarter" idx="17"/>
          </p:nvPr>
        </p:nvSpPr>
        <p:spPr>
          <a:xfrm>
            <a:off x="6096000" y="1160463"/>
            <a:ext cx="5257800" cy="500538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a:t>Klik for at redigere teksttypografierne i masteren</a:t>
            </a:r>
          </a:p>
          <a:p>
            <a:pPr lvl="1"/>
            <a:r>
              <a:rPr lang="da-DK" dirty="0"/>
              <a:t>Andet niveau</a:t>
            </a:r>
          </a:p>
          <a:p>
            <a:pPr lvl="2"/>
            <a:r>
              <a:rPr lang="da-DK" dirty="0"/>
              <a:t>Tredje niveau</a:t>
            </a:r>
          </a:p>
          <a:p>
            <a:pPr lvl="3"/>
            <a:r>
              <a:rPr lang="da-DK" dirty="0"/>
              <a:t>Fjerde niveau</a:t>
            </a:r>
          </a:p>
          <a:p>
            <a:pPr lvl="4"/>
            <a:r>
              <a:rPr lang="da-DK" dirty="0"/>
              <a:t>Femte niveau</a:t>
            </a:r>
          </a:p>
        </p:txBody>
      </p:sp>
      <p:sp>
        <p:nvSpPr>
          <p:cNvPr id="12" name="Pladsholder til billede 8"/>
          <p:cNvSpPr>
            <a:spLocks noGrp="1"/>
          </p:cNvSpPr>
          <p:nvPr>
            <p:ph type="pic" sz="quarter" idx="13"/>
          </p:nvPr>
        </p:nvSpPr>
        <p:spPr>
          <a:xfrm>
            <a:off x="0" y="0"/>
            <a:ext cx="4800600" cy="6858000"/>
          </a:xfrm>
          <a:prstGeom prst="rect">
            <a:avLst/>
          </a:prstGeom>
          <a:solidFill>
            <a:schemeClr val="tx2"/>
          </a:solidFill>
        </p:spPr>
        <p:txBody>
          <a:bodyPr anchor="b" anchorCtr="0"/>
          <a:lstStyle/>
          <a:p>
            <a:r>
              <a:rPr lang="da-DK" dirty="0"/>
              <a:t>Træk billede til pladsholder, eller klik på symbol for at tilføje</a:t>
            </a:r>
          </a:p>
        </p:txBody>
      </p:sp>
      <p:sp>
        <p:nvSpPr>
          <p:cNvPr id="2" name="Titel 1"/>
          <p:cNvSpPr>
            <a:spLocks noGrp="1"/>
          </p:cNvSpPr>
          <p:nvPr>
            <p:ph type="title"/>
          </p:nvPr>
        </p:nvSpPr>
        <p:spPr>
          <a:xfrm>
            <a:off x="6096000" y="333375"/>
            <a:ext cx="4032251" cy="581025"/>
          </a:xfrm>
        </p:spPr>
        <p:txBody>
          <a:bodyPr anchor="t" anchorCtr="0"/>
          <a:lstStyle>
            <a:lvl1pPr>
              <a:defRPr>
                <a:solidFill>
                  <a:schemeClr val="bg1"/>
                </a:solidFill>
              </a:defRPr>
            </a:lvl1pPr>
          </a:lstStyle>
          <a:p>
            <a:r>
              <a:rPr lang="da-DK" dirty="0"/>
              <a:t>Klik for at redigere i masteren</a:t>
            </a:r>
          </a:p>
        </p:txBody>
      </p:sp>
      <p:pic>
        <p:nvPicPr>
          <p:cNvPr id="13" name="Picture 4" descr="http://www.pvhc.net/img18/qcsvimgmbwecmnxhuifo.png">
            <a:extLst>
              <a:ext uri="{FF2B5EF4-FFF2-40B4-BE49-F238E27FC236}">
                <a16:creationId xmlns:a16="http://schemas.microsoft.com/office/drawing/2014/main" id="{5A35F3DA-AA83-402C-9CCC-FD0ABADE5A2B}"/>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5985723"/>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6_Titelslide">
    <p:bg>
      <p:bgRef idx="1001">
        <a:schemeClr val="bg1"/>
      </p:bgRef>
    </p:bg>
    <p:spTree>
      <p:nvGrpSpPr>
        <p:cNvPr id="1" name=""/>
        <p:cNvGrpSpPr/>
        <p:nvPr/>
      </p:nvGrpSpPr>
      <p:grpSpPr>
        <a:xfrm>
          <a:off x="0" y="0"/>
          <a:ext cx="0" cy="0"/>
          <a:chOff x="0" y="0"/>
          <a:chExt cx="0" cy="0"/>
        </a:xfrm>
      </p:grpSpPr>
      <p:sp>
        <p:nvSpPr>
          <p:cNvPr id="2" name="Titel 1"/>
          <p:cNvSpPr>
            <a:spLocks noGrp="1"/>
          </p:cNvSpPr>
          <p:nvPr>
            <p:ph type="ctrTitle"/>
          </p:nvPr>
        </p:nvSpPr>
        <p:spPr>
          <a:xfrm>
            <a:off x="0" y="1"/>
            <a:ext cx="7391400" cy="6858000"/>
          </a:xfrm>
          <a:prstGeom prst="rect">
            <a:avLst/>
          </a:prstGeom>
          <a:solidFill>
            <a:srgbClr val="04BFBF"/>
          </a:solidFill>
        </p:spPr>
        <p:txBody>
          <a:bodyPr wrap="square" lIns="827999" tIns="432000" rIns="432000" bIns="432000" anchor="ctr" anchorCtr="0">
            <a:noAutofit/>
          </a:bodyPr>
          <a:lstStyle>
            <a:lvl1pPr algn="l">
              <a:defRPr sz="4400" baseline="0">
                <a:solidFill>
                  <a:schemeClr val="bg1"/>
                </a:solidFill>
              </a:defRPr>
            </a:lvl1pPr>
          </a:lstStyle>
          <a:p>
            <a:r>
              <a:rPr lang="da-DK" dirty="0"/>
              <a:t>Klik for at redigere i masteren</a:t>
            </a:r>
          </a:p>
        </p:txBody>
      </p:sp>
      <p:pic>
        <p:nvPicPr>
          <p:cNvPr id="8" name="Billed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474186" y="1196752"/>
            <a:ext cx="2382932" cy="4969098"/>
          </a:xfrm>
          <a:prstGeom prst="rect">
            <a:avLst/>
          </a:prstGeom>
        </p:spPr>
      </p:pic>
      <p:sp>
        <p:nvSpPr>
          <p:cNvPr id="12" name="Pladsholder til billede 4"/>
          <p:cNvSpPr>
            <a:spLocks noGrp="1"/>
          </p:cNvSpPr>
          <p:nvPr>
            <p:ph type="pic" sz="quarter" idx="10"/>
          </p:nvPr>
        </p:nvSpPr>
        <p:spPr>
          <a:xfrm>
            <a:off x="8651690" y="1858879"/>
            <a:ext cx="2024215" cy="3593792"/>
          </a:xfrm>
          <a:prstGeom prst="rect">
            <a:avLst/>
          </a:prstGeom>
          <a:ln>
            <a:solidFill>
              <a:srgbClr val="7F89A3"/>
            </a:solidFill>
          </a:ln>
        </p:spPr>
        <p:txBody>
          <a:bodyPr/>
          <a:lstStyle/>
          <a:p>
            <a:r>
              <a:rPr lang="da-DK"/>
              <a:t>Træk billede til pladsholder, eller klik på symbol for at tilføje</a:t>
            </a:r>
          </a:p>
        </p:txBody>
      </p:sp>
      <p:pic>
        <p:nvPicPr>
          <p:cNvPr id="6" name="Picture 2" descr="https://teasolutions.dk/media/6951/umbraco-icon.png">
            <a:extLst>
              <a:ext uri="{FF2B5EF4-FFF2-40B4-BE49-F238E27FC236}">
                <a16:creationId xmlns:a16="http://schemas.microsoft.com/office/drawing/2014/main" id="{22322509-C8CE-464F-8EF5-91F92BBB523F}"/>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7621196"/>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7_Titelslide">
    <p:bg>
      <p:bgRef idx="1001">
        <a:schemeClr val="bg1"/>
      </p:bgRef>
    </p:bg>
    <p:spTree>
      <p:nvGrpSpPr>
        <p:cNvPr id="1" name=""/>
        <p:cNvGrpSpPr/>
        <p:nvPr/>
      </p:nvGrpSpPr>
      <p:grpSpPr>
        <a:xfrm>
          <a:off x="0" y="0"/>
          <a:ext cx="0" cy="0"/>
          <a:chOff x="0" y="0"/>
          <a:chExt cx="0" cy="0"/>
        </a:xfrm>
      </p:grpSpPr>
      <p:sp>
        <p:nvSpPr>
          <p:cNvPr id="2" name="Titel 1"/>
          <p:cNvSpPr>
            <a:spLocks noGrp="1"/>
          </p:cNvSpPr>
          <p:nvPr>
            <p:ph type="ctrTitle"/>
          </p:nvPr>
        </p:nvSpPr>
        <p:spPr>
          <a:xfrm>
            <a:off x="4800599" y="0"/>
            <a:ext cx="7381461" cy="6858000"/>
          </a:xfrm>
          <a:prstGeom prst="rect">
            <a:avLst/>
          </a:prstGeom>
          <a:solidFill>
            <a:srgbClr val="04BFBF"/>
          </a:solidFill>
        </p:spPr>
        <p:txBody>
          <a:bodyPr wrap="square" lIns="827999" tIns="432000" rIns="432000" bIns="432000" anchor="ctr" anchorCtr="0">
            <a:noAutofit/>
          </a:bodyPr>
          <a:lstStyle>
            <a:lvl1pPr algn="l">
              <a:defRPr sz="4400" baseline="0">
                <a:solidFill>
                  <a:schemeClr val="bg1"/>
                </a:solidFill>
              </a:defRPr>
            </a:lvl1pPr>
          </a:lstStyle>
          <a:p>
            <a:r>
              <a:rPr lang="da-DK" dirty="0"/>
              <a:t>Klik for at redigere i masteren</a:t>
            </a:r>
          </a:p>
        </p:txBody>
      </p:sp>
      <p:pic>
        <p:nvPicPr>
          <p:cNvPr id="8" name="Billed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75624" y="1197860"/>
            <a:ext cx="2381976" cy="4967105"/>
          </a:xfrm>
          <a:prstGeom prst="rect">
            <a:avLst/>
          </a:prstGeom>
        </p:spPr>
      </p:pic>
      <p:sp>
        <p:nvSpPr>
          <p:cNvPr id="12" name="Pladsholder til billede 4"/>
          <p:cNvSpPr>
            <a:spLocks noGrp="1"/>
          </p:cNvSpPr>
          <p:nvPr>
            <p:ph type="pic" sz="quarter" idx="10"/>
          </p:nvPr>
        </p:nvSpPr>
        <p:spPr>
          <a:xfrm>
            <a:off x="1444242" y="1860707"/>
            <a:ext cx="2023403" cy="3592351"/>
          </a:xfrm>
          <a:prstGeom prst="rect">
            <a:avLst/>
          </a:prstGeom>
          <a:ln>
            <a:solidFill>
              <a:srgbClr val="7F89A3"/>
            </a:solidFill>
          </a:ln>
        </p:spPr>
        <p:txBody>
          <a:bodyPr/>
          <a:lstStyle/>
          <a:p>
            <a:r>
              <a:rPr lang="da-DK"/>
              <a:t>Træk billede til pladsholder, eller klik på symbol for at tilføje</a:t>
            </a:r>
          </a:p>
        </p:txBody>
      </p:sp>
      <p:pic>
        <p:nvPicPr>
          <p:cNvPr id="6" name="Picture 4" descr="http://www.pvhc.net/img18/qcsvimgmbwecmnxhuifo.png">
            <a:extLst>
              <a:ext uri="{FF2B5EF4-FFF2-40B4-BE49-F238E27FC236}">
                <a16:creationId xmlns:a16="http://schemas.microsoft.com/office/drawing/2014/main" id="{12A3F6B3-64B3-4FA4-9CA3-FE7EE16D31D1}"/>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980394"/>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0_Titelslide">
    <p:bg>
      <p:bgRef idx="1001">
        <a:schemeClr val="bg1"/>
      </p:bgRef>
    </p:bg>
    <p:spTree>
      <p:nvGrpSpPr>
        <p:cNvPr id="1" name=""/>
        <p:cNvGrpSpPr/>
        <p:nvPr/>
      </p:nvGrpSpPr>
      <p:grpSpPr>
        <a:xfrm>
          <a:off x="0" y="0"/>
          <a:ext cx="0" cy="0"/>
          <a:chOff x="0" y="0"/>
          <a:chExt cx="0" cy="0"/>
        </a:xfrm>
      </p:grpSpPr>
      <p:sp>
        <p:nvSpPr>
          <p:cNvPr id="2" name="Titel 1"/>
          <p:cNvSpPr>
            <a:spLocks noGrp="1"/>
          </p:cNvSpPr>
          <p:nvPr>
            <p:ph type="ctrTitle"/>
          </p:nvPr>
        </p:nvSpPr>
        <p:spPr>
          <a:xfrm>
            <a:off x="0" y="1"/>
            <a:ext cx="7391400" cy="6858000"/>
          </a:xfrm>
          <a:prstGeom prst="rect">
            <a:avLst/>
          </a:prstGeom>
          <a:solidFill>
            <a:srgbClr val="04BFBF"/>
          </a:solidFill>
        </p:spPr>
        <p:txBody>
          <a:bodyPr wrap="square" lIns="827999" tIns="432000" rIns="432000" bIns="432000" anchor="ctr" anchorCtr="0">
            <a:noAutofit/>
          </a:bodyPr>
          <a:lstStyle>
            <a:lvl1pPr algn="l">
              <a:defRPr sz="4400" baseline="0">
                <a:solidFill>
                  <a:schemeClr val="bg1"/>
                </a:solidFill>
              </a:defRPr>
            </a:lvl1pPr>
          </a:lstStyle>
          <a:p>
            <a:r>
              <a:rPr lang="da-DK" dirty="0"/>
              <a:t>Klik for at redigere i masteren</a:t>
            </a:r>
          </a:p>
        </p:txBody>
      </p:sp>
      <p:pic>
        <p:nvPicPr>
          <p:cNvPr id="9" name="Billed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46065" y="1161182"/>
            <a:ext cx="3407735" cy="5005387"/>
          </a:xfrm>
          <a:prstGeom prst="rect">
            <a:avLst/>
          </a:prstGeom>
        </p:spPr>
      </p:pic>
      <p:sp>
        <p:nvSpPr>
          <p:cNvPr id="13" name="Pladsholder til billede 4"/>
          <p:cNvSpPr>
            <a:spLocks noGrp="1"/>
          </p:cNvSpPr>
          <p:nvPr>
            <p:ph type="pic" sz="quarter" idx="10"/>
          </p:nvPr>
        </p:nvSpPr>
        <p:spPr>
          <a:xfrm>
            <a:off x="8216355" y="1684332"/>
            <a:ext cx="2859698" cy="3969978"/>
          </a:xfrm>
          <a:prstGeom prst="rect">
            <a:avLst/>
          </a:prstGeom>
          <a:ln>
            <a:solidFill>
              <a:srgbClr val="7F89A3"/>
            </a:solidFill>
          </a:ln>
        </p:spPr>
        <p:txBody>
          <a:bodyPr/>
          <a:lstStyle/>
          <a:p>
            <a:r>
              <a:rPr lang="da-DK" dirty="0"/>
              <a:t>Træk billede til pladsholder, eller klik på symbol for at tilføje</a:t>
            </a:r>
          </a:p>
        </p:txBody>
      </p:sp>
      <p:pic>
        <p:nvPicPr>
          <p:cNvPr id="6" name="Picture 2" descr="https://teasolutions.dk/media/6951/umbraco-icon.png">
            <a:extLst>
              <a:ext uri="{FF2B5EF4-FFF2-40B4-BE49-F238E27FC236}">
                <a16:creationId xmlns:a16="http://schemas.microsoft.com/office/drawing/2014/main" id="{0408CB5B-5791-431D-934A-8DDF56E6BD2E}"/>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96248"/>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1_Titelslide">
    <p:bg>
      <p:bgRef idx="1001">
        <a:schemeClr val="bg1"/>
      </p:bgRef>
    </p:bg>
    <p:spTree>
      <p:nvGrpSpPr>
        <p:cNvPr id="1" name=""/>
        <p:cNvGrpSpPr/>
        <p:nvPr/>
      </p:nvGrpSpPr>
      <p:grpSpPr>
        <a:xfrm>
          <a:off x="0" y="0"/>
          <a:ext cx="0" cy="0"/>
          <a:chOff x="0" y="0"/>
          <a:chExt cx="0" cy="0"/>
        </a:xfrm>
      </p:grpSpPr>
      <p:sp>
        <p:nvSpPr>
          <p:cNvPr id="2" name="Titel 1"/>
          <p:cNvSpPr>
            <a:spLocks noGrp="1"/>
          </p:cNvSpPr>
          <p:nvPr>
            <p:ph type="ctrTitle"/>
          </p:nvPr>
        </p:nvSpPr>
        <p:spPr>
          <a:xfrm>
            <a:off x="4800599" y="0"/>
            <a:ext cx="7381461" cy="6858000"/>
          </a:xfrm>
          <a:prstGeom prst="rect">
            <a:avLst/>
          </a:prstGeom>
          <a:solidFill>
            <a:srgbClr val="04BFBF"/>
          </a:solidFill>
        </p:spPr>
        <p:txBody>
          <a:bodyPr wrap="square" lIns="827999" tIns="432000" rIns="432000" bIns="432000" anchor="ctr" anchorCtr="0">
            <a:noAutofit/>
          </a:bodyPr>
          <a:lstStyle>
            <a:lvl1pPr algn="l">
              <a:defRPr sz="4400" baseline="0">
                <a:solidFill>
                  <a:schemeClr val="bg1"/>
                </a:solidFill>
              </a:defRPr>
            </a:lvl1pPr>
          </a:lstStyle>
          <a:p>
            <a:r>
              <a:rPr lang="da-DK" dirty="0"/>
              <a:t>Klik for at redigere i masteren</a:t>
            </a:r>
          </a:p>
        </p:txBody>
      </p:sp>
      <p:pic>
        <p:nvPicPr>
          <p:cNvPr id="9" name="Billed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199" y="1196752"/>
            <a:ext cx="3383029" cy="4969098"/>
          </a:xfrm>
          <a:prstGeom prst="rect">
            <a:avLst/>
          </a:prstGeom>
        </p:spPr>
      </p:pic>
      <p:sp>
        <p:nvSpPr>
          <p:cNvPr id="13" name="Pladsholder til billede 4"/>
          <p:cNvSpPr>
            <a:spLocks noGrp="1"/>
          </p:cNvSpPr>
          <p:nvPr>
            <p:ph type="pic" sz="quarter" idx="10"/>
          </p:nvPr>
        </p:nvSpPr>
        <p:spPr>
          <a:xfrm>
            <a:off x="1082850" y="1644427"/>
            <a:ext cx="2838965" cy="3941196"/>
          </a:xfrm>
          <a:prstGeom prst="rect">
            <a:avLst/>
          </a:prstGeom>
          <a:ln>
            <a:solidFill>
              <a:srgbClr val="7F89A3"/>
            </a:solidFill>
          </a:ln>
        </p:spPr>
        <p:txBody>
          <a:bodyPr/>
          <a:lstStyle/>
          <a:p>
            <a:r>
              <a:rPr lang="da-DK" dirty="0"/>
              <a:t>Træk billede til pladsholder, eller klik på symbol for at tilføje</a:t>
            </a:r>
          </a:p>
        </p:txBody>
      </p:sp>
      <p:pic>
        <p:nvPicPr>
          <p:cNvPr id="6" name="Picture 4" descr="http://www.pvhc.net/img18/qcsvimgmbwecmnxhuifo.png">
            <a:extLst>
              <a:ext uri="{FF2B5EF4-FFF2-40B4-BE49-F238E27FC236}">
                <a16:creationId xmlns:a16="http://schemas.microsoft.com/office/drawing/2014/main" id="{7E5F7164-39A5-48CD-A5D7-CA777B08B8C8}"/>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91623"/>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2_Titelslide">
    <p:bg>
      <p:bgRef idx="1001">
        <a:schemeClr val="bg1"/>
      </p:bgRef>
    </p:bg>
    <p:spTree>
      <p:nvGrpSpPr>
        <p:cNvPr id="1" name=""/>
        <p:cNvGrpSpPr/>
        <p:nvPr/>
      </p:nvGrpSpPr>
      <p:grpSpPr>
        <a:xfrm>
          <a:off x="0" y="0"/>
          <a:ext cx="0" cy="0"/>
          <a:chOff x="0" y="0"/>
          <a:chExt cx="0" cy="0"/>
        </a:xfrm>
      </p:grpSpPr>
      <p:sp>
        <p:nvSpPr>
          <p:cNvPr id="2" name="Titel 1"/>
          <p:cNvSpPr>
            <a:spLocks noGrp="1"/>
          </p:cNvSpPr>
          <p:nvPr>
            <p:ph type="ctrTitle"/>
          </p:nvPr>
        </p:nvSpPr>
        <p:spPr>
          <a:xfrm>
            <a:off x="0" y="1"/>
            <a:ext cx="7391400" cy="6858000"/>
          </a:xfrm>
          <a:prstGeom prst="rect">
            <a:avLst/>
          </a:prstGeom>
          <a:solidFill>
            <a:srgbClr val="04BFBF"/>
          </a:solidFill>
        </p:spPr>
        <p:txBody>
          <a:bodyPr wrap="square" lIns="827999" tIns="432000" rIns="432000" bIns="432000" anchor="ctr" anchorCtr="0">
            <a:noAutofit/>
          </a:bodyPr>
          <a:lstStyle>
            <a:lvl1pPr algn="l">
              <a:defRPr sz="4400" baseline="0">
                <a:solidFill>
                  <a:schemeClr val="bg1"/>
                </a:solidFill>
              </a:defRPr>
            </a:lvl1pPr>
          </a:lstStyle>
          <a:p>
            <a:r>
              <a:rPr lang="da-DK" dirty="0"/>
              <a:t>Klik for at redigere i masteren</a:t>
            </a:r>
          </a:p>
        </p:txBody>
      </p:sp>
      <p:pic>
        <p:nvPicPr>
          <p:cNvPr id="8" name="Billed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951849" y="1684594"/>
            <a:ext cx="7348460" cy="4066884"/>
          </a:xfrm>
          <a:prstGeom prst="rect">
            <a:avLst/>
          </a:prstGeom>
        </p:spPr>
      </p:pic>
      <p:sp>
        <p:nvSpPr>
          <p:cNvPr id="12" name="Pladsholder til billede 4"/>
          <p:cNvSpPr>
            <a:spLocks noGrp="1"/>
          </p:cNvSpPr>
          <p:nvPr>
            <p:ph type="pic" sz="quarter" idx="10"/>
          </p:nvPr>
        </p:nvSpPr>
        <p:spPr>
          <a:xfrm>
            <a:off x="7968208" y="2114896"/>
            <a:ext cx="4223792" cy="3094638"/>
          </a:xfrm>
          <a:prstGeom prst="rect">
            <a:avLst/>
          </a:prstGeom>
          <a:ln>
            <a:solidFill>
              <a:srgbClr val="7F89A3"/>
            </a:solidFill>
          </a:ln>
        </p:spPr>
        <p:txBody>
          <a:bodyPr/>
          <a:lstStyle/>
          <a:p>
            <a:r>
              <a:rPr lang="da-DK"/>
              <a:t>Træk billede til pladsholder, eller klik på symbol for at tilføje</a:t>
            </a:r>
            <a:endParaRPr lang="da-DK" dirty="0"/>
          </a:p>
        </p:txBody>
      </p:sp>
      <p:pic>
        <p:nvPicPr>
          <p:cNvPr id="6" name="Picture 2" descr="https://teasolutions.dk/media/6951/umbraco-icon.png">
            <a:extLst>
              <a:ext uri="{FF2B5EF4-FFF2-40B4-BE49-F238E27FC236}">
                <a16:creationId xmlns:a16="http://schemas.microsoft.com/office/drawing/2014/main" id="{5EC7BBFE-3941-44A6-B7D9-E2720E4DAF2C}"/>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6003493"/>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3_Titelslide">
    <p:bg>
      <p:bgRef idx="1001">
        <a:schemeClr val="bg1"/>
      </p:bgRef>
    </p:bg>
    <p:spTree>
      <p:nvGrpSpPr>
        <p:cNvPr id="1" name=""/>
        <p:cNvGrpSpPr/>
        <p:nvPr/>
      </p:nvGrpSpPr>
      <p:grpSpPr>
        <a:xfrm>
          <a:off x="0" y="0"/>
          <a:ext cx="0" cy="0"/>
          <a:chOff x="0" y="0"/>
          <a:chExt cx="0" cy="0"/>
        </a:xfrm>
      </p:grpSpPr>
      <p:sp>
        <p:nvSpPr>
          <p:cNvPr id="2" name="Titel 1"/>
          <p:cNvSpPr>
            <a:spLocks noGrp="1"/>
          </p:cNvSpPr>
          <p:nvPr>
            <p:ph type="ctrTitle"/>
          </p:nvPr>
        </p:nvSpPr>
        <p:spPr>
          <a:xfrm>
            <a:off x="4800599" y="0"/>
            <a:ext cx="7381461" cy="6858000"/>
          </a:xfrm>
          <a:prstGeom prst="rect">
            <a:avLst/>
          </a:prstGeom>
          <a:solidFill>
            <a:srgbClr val="04BFBF"/>
          </a:solidFill>
        </p:spPr>
        <p:txBody>
          <a:bodyPr wrap="square" lIns="827999" tIns="432000" rIns="432000" bIns="432000" anchor="ctr" anchorCtr="0">
            <a:noAutofit/>
          </a:bodyPr>
          <a:lstStyle>
            <a:lvl1pPr algn="l">
              <a:defRPr sz="4400" baseline="0">
                <a:solidFill>
                  <a:schemeClr val="bg1"/>
                </a:solidFill>
              </a:defRPr>
            </a:lvl1pPr>
          </a:lstStyle>
          <a:p>
            <a:r>
              <a:rPr lang="da-DK" dirty="0"/>
              <a:t>Klik for at redigere i masteren</a:t>
            </a:r>
          </a:p>
        </p:txBody>
      </p:sp>
      <p:pic>
        <p:nvPicPr>
          <p:cNvPr id="12" name="Billed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68896" y="1700213"/>
            <a:ext cx="7348460" cy="4066884"/>
          </a:xfrm>
          <a:prstGeom prst="rect">
            <a:avLst/>
          </a:prstGeom>
        </p:spPr>
      </p:pic>
      <p:sp>
        <p:nvSpPr>
          <p:cNvPr id="15" name="Pladsholder til billede 4"/>
          <p:cNvSpPr>
            <a:spLocks noGrp="1"/>
          </p:cNvSpPr>
          <p:nvPr>
            <p:ph type="pic" sz="quarter" idx="10"/>
          </p:nvPr>
        </p:nvSpPr>
        <p:spPr>
          <a:xfrm>
            <a:off x="-1" y="2130515"/>
            <a:ext cx="4345741" cy="3094638"/>
          </a:xfrm>
          <a:prstGeom prst="rect">
            <a:avLst/>
          </a:prstGeom>
          <a:ln>
            <a:solidFill>
              <a:srgbClr val="7F89A3"/>
            </a:solidFill>
          </a:ln>
        </p:spPr>
        <p:txBody>
          <a:bodyPr/>
          <a:lstStyle/>
          <a:p>
            <a:r>
              <a:rPr lang="da-DK"/>
              <a:t>Træk billede til pladsholder, eller klik på symbol for at tilføje</a:t>
            </a:r>
            <a:endParaRPr lang="da-DK" dirty="0"/>
          </a:p>
        </p:txBody>
      </p:sp>
      <p:pic>
        <p:nvPicPr>
          <p:cNvPr id="6" name="Picture 4" descr="http://www.pvhc.net/img18/qcsvimgmbwecmnxhuifo.png">
            <a:extLst>
              <a:ext uri="{FF2B5EF4-FFF2-40B4-BE49-F238E27FC236}">
                <a16:creationId xmlns:a16="http://schemas.microsoft.com/office/drawing/2014/main" id="{0162E172-999E-4F2A-91DE-7E5844B73804}"/>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9692912"/>
      </p:ext>
    </p:extLst>
  </p:cSld>
  <p:clrMapOvr>
    <a:overrideClrMapping bg1="lt1" tx1="dk1" bg2="lt2" tx2="dk2" accent1="accent1" accent2="accent2" accent3="accent3" accent4="accent4" accent5="accent5" accent6="accent6" hlink="hlink" folHlink="folHlink"/>
  </p:clrMapOvr>
  <p:transition spd="slow">
    <p:push dir="u"/>
  </p:transition>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side">
    <p:spTree>
      <p:nvGrpSpPr>
        <p:cNvPr id="1" name=""/>
        <p:cNvGrpSpPr/>
        <p:nvPr/>
      </p:nvGrpSpPr>
      <p:grpSpPr>
        <a:xfrm>
          <a:off x="0" y="0"/>
          <a:ext cx="0" cy="0"/>
          <a:chOff x="0" y="0"/>
          <a:chExt cx="0" cy="0"/>
        </a:xfrm>
      </p:grpSpPr>
      <p:pic>
        <p:nvPicPr>
          <p:cNvPr id="3" name="Picture 2" descr="https://teasolutions.dk/media/6951/umbraco-icon.png">
            <a:extLst>
              <a:ext uri="{FF2B5EF4-FFF2-40B4-BE49-F238E27FC236}">
                <a16:creationId xmlns:a16="http://schemas.microsoft.com/office/drawing/2014/main" id="{C8BA3D22-098A-486E-B5C3-0DC613072487}"/>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8217250"/>
      </p:ext>
    </p:extLst>
  </p:cSld>
  <p:clrMapOvr>
    <a:masterClrMapping/>
  </p:clrMapOvr>
  <p:transition spd="slow">
    <p:push dir="u"/>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side farvet">
    <p:bg>
      <p:bgPr>
        <a:solidFill>
          <a:srgbClr val="04BFBF"/>
        </a:solidFill>
        <a:effectLst/>
      </p:bgPr>
    </p:bg>
    <p:spTree>
      <p:nvGrpSpPr>
        <p:cNvPr id="1" name=""/>
        <p:cNvGrpSpPr/>
        <p:nvPr/>
      </p:nvGrpSpPr>
      <p:grpSpPr>
        <a:xfrm>
          <a:off x="0" y="0"/>
          <a:ext cx="0" cy="0"/>
          <a:chOff x="0" y="0"/>
          <a:chExt cx="0" cy="0"/>
        </a:xfrm>
      </p:grpSpPr>
      <p:pic>
        <p:nvPicPr>
          <p:cNvPr id="5" name="Picture 4" descr="http://www.pvhc.net/img18/qcsvimgmbwecmnxhuifo.png">
            <a:extLst>
              <a:ext uri="{FF2B5EF4-FFF2-40B4-BE49-F238E27FC236}">
                <a16:creationId xmlns:a16="http://schemas.microsoft.com/office/drawing/2014/main" id="{E520ACBE-5257-457C-A6A4-37701490FF1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3200101"/>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elside 4">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0" y="0"/>
            <a:ext cx="12192000" cy="6857999"/>
          </a:xfrm>
          <a:solidFill>
            <a:schemeClr val="tx2"/>
          </a:solidFill>
        </p:spPr>
        <p:txBody>
          <a:bodyPr anchor="b" anchorCtr="0"/>
          <a:lstStyle/>
          <a:p>
            <a:r>
              <a:rPr lang="da-DK"/>
              <a:t>Klik på ikonet for at tilføje et billede</a:t>
            </a:r>
            <a:endParaRPr lang="da-DK" dirty="0"/>
          </a:p>
        </p:txBody>
      </p:sp>
      <p:sp>
        <p:nvSpPr>
          <p:cNvPr id="2" name="Titel 1"/>
          <p:cNvSpPr>
            <a:spLocks noGrp="1"/>
          </p:cNvSpPr>
          <p:nvPr>
            <p:ph type="ctrTitle"/>
          </p:nvPr>
        </p:nvSpPr>
        <p:spPr>
          <a:xfrm>
            <a:off x="7391400" y="3708707"/>
            <a:ext cx="4800600" cy="3149163"/>
          </a:xfrm>
          <a:solidFill>
            <a:srgbClr val="04BFBF">
              <a:alpha val="90000"/>
            </a:srgbClr>
          </a:solidFill>
        </p:spPr>
        <p:txBody>
          <a:bodyPr wrap="square" lIns="827999" tIns="432000" rIns="827999" bIns="503998" anchor="b" anchorCtr="0">
            <a:noAutofit/>
          </a:bodyPr>
          <a:lstStyle>
            <a:lvl1pPr algn="l">
              <a:defRPr sz="4400" baseline="0">
                <a:solidFill>
                  <a:schemeClr val="bg1"/>
                </a:solidFill>
              </a:defRPr>
            </a:lvl1pPr>
          </a:lstStyle>
          <a:p>
            <a:r>
              <a:rPr lang="da-DK"/>
              <a:t>Klik for at redigere i master</a:t>
            </a:r>
            <a:endParaRPr lang="da-DK" dirty="0"/>
          </a:p>
        </p:txBody>
      </p:sp>
      <p:pic>
        <p:nvPicPr>
          <p:cNvPr id="5" name="Picture 2" descr="https://teasolutions.dk/media/6951/umbraco-icon.png">
            <a:extLst>
              <a:ext uri="{FF2B5EF4-FFF2-40B4-BE49-F238E27FC236}">
                <a16:creationId xmlns:a16="http://schemas.microsoft.com/office/drawing/2014/main" id="{200C4EFF-68C7-47CB-B325-24E0180E5A9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706725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illede fuld">
    <p:spTree>
      <p:nvGrpSpPr>
        <p:cNvPr id="1" name=""/>
        <p:cNvGrpSpPr/>
        <p:nvPr/>
      </p:nvGrpSpPr>
      <p:grpSpPr>
        <a:xfrm>
          <a:off x="0" y="0"/>
          <a:ext cx="0" cy="0"/>
          <a:chOff x="0" y="0"/>
          <a:chExt cx="0" cy="0"/>
        </a:xfrm>
      </p:grpSpPr>
      <p:sp>
        <p:nvSpPr>
          <p:cNvPr id="9" name="Pladsholder til billede 8"/>
          <p:cNvSpPr>
            <a:spLocks noGrp="1"/>
          </p:cNvSpPr>
          <p:nvPr>
            <p:ph type="pic" sz="quarter" idx="10"/>
          </p:nvPr>
        </p:nvSpPr>
        <p:spPr>
          <a:xfrm>
            <a:off x="0" y="0"/>
            <a:ext cx="12192000" cy="6858000"/>
          </a:xfrm>
          <a:prstGeom prst="rect">
            <a:avLst/>
          </a:prstGeom>
        </p:spPr>
        <p:txBody>
          <a:bodyPr/>
          <a:lstStyle/>
          <a:p>
            <a:r>
              <a:rPr lang="da-DK"/>
              <a:t>Træk billede til pladsholder, eller klik på symbol for at tilføje</a:t>
            </a:r>
          </a:p>
        </p:txBody>
      </p:sp>
      <p:pic>
        <p:nvPicPr>
          <p:cNvPr id="4" name="Picture 2" descr="https://teasolutions.dk/media/6951/umbraco-icon.png">
            <a:extLst>
              <a:ext uri="{FF2B5EF4-FFF2-40B4-BE49-F238E27FC236}">
                <a16:creationId xmlns:a16="http://schemas.microsoft.com/office/drawing/2014/main" id="{8E4AC77F-4B3E-4CD7-AE40-99C8B9FC0E6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1286306"/>
      </p:ext>
    </p:extLst>
  </p:cSld>
  <p:clrMapOvr>
    <a:masterClrMapping/>
  </p:clrMapOvr>
  <p:transition spd="slow">
    <p:push dir="u"/>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Forside m. billede">
    <p:bg>
      <p:bgPr>
        <a:solidFill>
          <a:srgbClr val="04BFBF"/>
        </a:solidFill>
        <a:effectLst/>
      </p:bgPr>
    </p:bg>
    <p:spTree>
      <p:nvGrpSpPr>
        <p:cNvPr id="1" name=""/>
        <p:cNvGrpSpPr/>
        <p:nvPr/>
      </p:nvGrpSpPr>
      <p:grpSpPr>
        <a:xfrm>
          <a:off x="0" y="0"/>
          <a:ext cx="0" cy="0"/>
          <a:chOff x="0" y="0"/>
          <a:chExt cx="0" cy="0"/>
        </a:xfrm>
      </p:grpSpPr>
      <p:sp>
        <p:nvSpPr>
          <p:cNvPr id="5" name="Pladsholder til billede 4"/>
          <p:cNvSpPr>
            <a:spLocks noGrp="1"/>
          </p:cNvSpPr>
          <p:nvPr>
            <p:ph type="pic" sz="quarter" idx="10"/>
          </p:nvPr>
        </p:nvSpPr>
        <p:spPr>
          <a:xfrm>
            <a:off x="0" y="1849749"/>
            <a:ext cx="12192000" cy="5123226"/>
          </a:xfrm>
          <a:solidFill>
            <a:schemeClr val="bg1"/>
          </a:solidFill>
        </p:spPr>
        <p:txBody>
          <a:bodyPr/>
          <a:lstStyle/>
          <a:p>
            <a:r>
              <a:rPr lang="da-DK"/>
              <a:t>Klik på ikonet for at tilføje et billede</a:t>
            </a:r>
          </a:p>
        </p:txBody>
      </p:sp>
      <p:sp>
        <p:nvSpPr>
          <p:cNvPr id="2" name="Titel 1"/>
          <p:cNvSpPr>
            <a:spLocks noGrp="1"/>
          </p:cNvSpPr>
          <p:nvPr>
            <p:ph type="ctrTitle"/>
          </p:nvPr>
        </p:nvSpPr>
        <p:spPr>
          <a:xfrm>
            <a:off x="840159" y="333375"/>
            <a:ext cx="9288092" cy="574675"/>
          </a:xfrm>
        </p:spPr>
        <p:txBody>
          <a:bodyPr anchor="t" anchorCtr="0">
            <a:normAutofit/>
          </a:bodyPr>
          <a:lstStyle>
            <a:lvl1pPr algn="l">
              <a:defRPr sz="4800">
                <a:solidFill>
                  <a:schemeClr val="bg1"/>
                </a:solidFill>
                <a:latin typeface="HelveticaNeue Condensed" panose="020B0506000000000000" pitchFamily="34" charset="0"/>
              </a:defRPr>
            </a:lvl1pPr>
          </a:lstStyle>
          <a:p>
            <a:r>
              <a:rPr lang="da-DK"/>
              <a:t>Klik for at redigere i master</a:t>
            </a:r>
            <a:endParaRPr lang="da-DK" dirty="0"/>
          </a:p>
        </p:txBody>
      </p:sp>
      <p:sp>
        <p:nvSpPr>
          <p:cNvPr id="3" name="Undertitel 2"/>
          <p:cNvSpPr>
            <a:spLocks noGrp="1"/>
          </p:cNvSpPr>
          <p:nvPr>
            <p:ph type="subTitle" idx="1"/>
          </p:nvPr>
        </p:nvSpPr>
        <p:spPr>
          <a:xfrm>
            <a:off x="840159" y="1125538"/>
            <a:ext cx="10512426" cy="724210"/>
          </a:xfrm>
        </p:spPr>
        <p:txBody>
          <a:bodyPr anchor="t"/>
          <a:lstStyle>
            <a:lvl1pPr marL="0" indent="0" algn="l">
              <a:buNone/>
              <a:defRPr sz="2400">
                <a:solidFill>
                  <a:schemeClr val="bg1"/>
                </a:solidFill>
                <a:latin typeface="HelveticaNeue Condensed" panose="020B0506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endParaRPr lang="da-DK" dirty="0"/>
          </a:p>
        </p:txBody>
      </p:sp>
      <p:pic>
        <p:nvPicPr>
          <p:cNvPr id="6" name="Picture 4" descr="http://www.pvhc.net/img18/qcsvimgmbwecmnxhuifo.png">
            <a:extLst>
              <a:ext uri="{FF2B5EF4-FFF2-40B4-BE49-F238E27FC236}">
                <a16:creationId xmlns:a16="http://schemas.microsoft.com/office/drawing/2014/main" id="{CC46E790-C550-4865-BD02-3A0237B1F0E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25326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guide id="3" pos="937">
          <p15:clr>
            <a:srgbClr val="FBAE40"/>
          </p15:clr>
        </p15:guide>
        <p15:guide id="4" pos="6743">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type="obj">
  <p:cSld name="Normalsid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endParaRPr lang="da-DK" dirty="0"/>
          </a:p>
        </p:txBody>
      </p:sp>
      <p:sp>
        <p:nvSpPr>
          <p:cNvPr id="3" name="Pladsholder til indhold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pic>
        <p:nvPicPr>
          <p:cNvPr id="5" name="Picture 2" descr="https://teasolutions.dk/media/6951/umbraco-icon.png">
            <a:extLst>
              <a:ext uri="{FF2B5EF4-FFF2-40B4-BE49-F238E27FC236}">
                <a16:creationId xmlns:a16="http://schemas.microsoft.com/office/drawing/2014/main" id="{8DBD6882-D08A-4258-BFE0-65DF5191715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4105536"/>
      </p:ext>
    </p:extLst>
  </p:cSld>
  <p:clrMapOvr>
    <a:masterClrMapping/>
  </p:clrMapOvr>
  <p:transition spd="slow">
    <p:push dir="u"/>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ak for i dag">
    <p:bg>
      <p:bgPr>
        <a:solidFill>
          <a:schemeClr val="accent1"/>
        </a:solidFill>
        <a:effectLst/>
      </p:bgPr>
    </p:bg>
    <p:spTree>
      <p:nvGrpSpPr>
        <p:cNvPr id="1" name=""/>
        <p:cNvGrpSpPr/>
        <p:nvPr/>
      </p:nvGrpSpPr>
      <p:grpSpPr>
        <a:xfrm>
          <a:off x="0" y="0"/>
          <a:ext cx="0" cy="0"/>
          <a:chOff x="0" y="0"/>
          <a:chExt cx="0" cy="0"/>
        </a:xfrm>
      </p:grpSpPr>
      <p:sp>
        <p:nvSpPr>
          <p:cNvPr id="5" name="Titel 4"/>
          <p:cNvSpPr>
            <a:spLocks noGrp="1"/>
          </p:cNvSpPr>
          <p:nvPr>
            <p:ph type="title" hasCustomPrompt="1"/>
          </p:nvPr>
        </p:nvSpPr>
        <p:spPr>
          <a:xfrm>
            <a:off x="0" y="0"/>
            <a:ext cx="12191999" cy="6858000"/>
          </a:xfrm>
          <a:solidFill>
            <a:srgbClr val="04BFBF"/>
          </a:solidFill>
        </p:spPr>
        <p:txBody>
          <a:bodyPr lIns="864000" rIns="5868000" anchor="ctr" anchorCtr="0"/>
          <a:lstStyle>
            <a:lvl1pPr>
              <a:defRPr baseline="0">
                <a:solidFill>
                  <a:schemeClr val="bg1"/>
                </a:solidFill>
              </a:defRPr>
            </a:lvl1pPr>
          </a:lstStyle>
          <a:p>
            <a:r>
              <a:rPr lang="da-DK" dirty="0"/>
              <a:t>Afsluttende tekst</a:t>
            </a:r>
          </a:p>
        </p:txBody>
      </p:sp>
      <p:sp>
        <p:nvSpPr>
          <p:cNvPr id="9" name="Pladsholder til billede 8"/>
          <p:cNvSpPr>
            <a:spLocks noGrp="1"/>
          </p:cNvSpPr>
          <p:nvPr>
            <p:ph type="pic" sz="quarter" idx="13"/>
          </p:nvPr>
        </p:nvSpPr>
        <p:spPr>
          <a:xfrm>
            <a:off x="7391400" y="0"/>
            <a:ext cx="4800600" cy="6858000"/>
          </a:xfrm>
          <a:noFill/>
        </p:spPr>
        <p:txBody>
          <a:bodyPr anchor="b" anchorCtr="0"/>
          <a:lstStyle/>
          <a:p>
            <a:r>
              <a:rPr lang="da-DK"/>
              <a:t>Klik på ikonet for at tilføje et billede</a:t>
            </a:r>
            <a:endParaRPr lang="da-DK" dirty="0"/>
          </a:p>
        </p:txBody>
      </p:sp>
      <p:pic>
        <p:nvPicPr>
          <p:cNvPr id="6" name="Picture 4" descr="http://www.pvhc.net/img18/qcsvimgmbwecmnxhuifo.png">
            <a:extLst>
              <a:ext uri="{FF2B5EF4-FFF2-40B4-BE49-F238E27FC236}">
                <a16:creationId xmlns:a16="http://schemas.microsoft.com/office/drawing/2014/main" id="{730E1104-F48C-4B37-BDF7-25D92FECD21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548829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3_To indholdsobjekter">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a-DK"/>
              <a:t>Klik for at redigere i master</a:t>
            </a:r>
          </a:p>
        </p:txBody>
      </p:sp>
      <p:sp>
        <p:nvSpPr>
          <p:cNvPr id="3" name="Pladsholder til indhold 2"/>
          <p:cNvSpPr>
            <a:spLocks noGrp="1"/>
          </p:cNvSpPr>
          <p:nvPr>
            <p:ph sz="half" idx="1"/>
          </p:nvPr>
        </p:nvSpPr>
        <p:spPr>
          <a:xfrm>
            <a:off x="838200" y="1160463"/>
            <a:ext cx="3962400" cy="5016500"/>
          </a:xfrm>
        </p:spPr>
        <p:txBody>
          <a:bodyPr/>
          <a:lstStyle/>
          <a:p>
            <a:pPr lvl="0"/>
            <a:r>
              <a:rPr lang="da-DK"/>
              <a:t>Rediger typografien i masterens</a:t>
            </a:r>
          </a:p>
          <a:p>
            <a:pPr lvl="1"/>
            <a:r>
              <a:rPr lang="da-DK"/>
              <a:t>Andet niveau</a:t>
            </a:r>
          </a:p>
          <a:p>
            <a:pPr lvl="2"/>
            <a:r>
              <a:rPr lang="da-DK"/>
              <a:t>Tredje niveau</a:t>
            </a:r>
          </a:p>
          <a:p>
            <a:pPr lvl="3"/>
            <a:r>
              <a:rPr lang="da-DK"/>
              <a:t>Fjerde niveau</a:t>
            </a:r>
          </a:p>
          <a:p>
            <a:pPr lvl="4"/>
            <a:r>
              <a:rPr lang="da-DK"/>
              <a:t>Femte niveau</a:t>
            </a:r>
            <a:endParaRPr lang="da-DK" dirty="0"/>
          </a:p>
        </p:txBody>
      </p:sp>
      <p:sp>
        <p:nvSpPr>
          <p:cNvPr id="5" name="Pladsholder til dato 4"/>
          <p:cNvSpPr>
            <a:spLocks noGrp="1"/>
          </p:cNvSpPr>
          <p:nvPr>
            <p:ph type="dt" sz="half" idx="10"/>
          </p:nvPr>
        </p:nvSpPr>
        <p:spPr/>
        <p:txBody>
          <a:bodyPr/>
          <a:lstStyle/>
          <a:p>
            <a:fld id="{994737A8-9FBB-8742-93D7-BBD8FA26805E}" type="datetimeFigureOut">
              <a:rPr lang="da-DK" smtClean="0"/>
              <a:t>01-05-2018</a:t>
            </a:fld>
            <a:endParaRPr lang="da-DK"/>
          </a:p>
        </p:txBody>
      </p:sp>
      <p:sp>
        <p:nvSpPr>
          <p:cNvPr id="6" name="Pladsholder til sidefod 5"/>
          <p:cNvSpPr>
            <a:spLocks noGrp="1"/>
          </p:cNvSpPr>
          <p:nvPr>
            <p:ph type="ftr" sz="quarter" idx="11"/>
          </p:nvPr>
        </p:nvSpPr>
        <p:spPr/>
        <p:txBody>
          <a:bodyPr/>
          <a:lstStyle/>
          <a:p>
            <a:endParaRPr lang="da-DK"/>
          </a:p>
        </p:txBody>
      </p:sp>
      <p:sp>
        <p:nvSpPr>
          <p:cNvPr id="7" name="Pladsholder til slidenummer 6"/>
          <p:cNvSpPr>
            <a:spLocks noGrp="1"/>
          </p:cNvSpPr>
          <p:nvPr>
            <p:ph type="sldNum" sz="quarter" idx="12"/>
          </p:nvPr>
        </p:nvSpPr>
        <p:spPr/>
        <p:txBody>
          <a:bodyPr/>
          <a:lstStyle/>
          <a:p>
            <a:fld id="{0758FA23-D2BA-6642-9721-4FF741327BF5}" type="slidenum">
              <a:rPr lang="da-DK" smtClean="0"/>
              <a:t>‹#›</a:t>
            </a:fld>
            <a:endParaRPr lang="da-DK"/>
          </a:p>
        </p:txBody>
      </p:sp>
      <p:pic>
        <p:nvPicPr>
          <p:cNvPr id="9" name="Picture 2" descr="https://teasolutions.dk/media/6951/umbraco-icon.png">
            <a:extLst>
              <a:ext uri="{FF2B5EF4-FFF2-40B4-BE49-F238E27FC236}">
                <a16:creationId xmlns:a16="http://schemas.microsoft.com/office/drawing/2014/main" id="{968151A0-0477-436A-848A-829036EDE5A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202228"/>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elside 5  (landscape billede)">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0" y="0"/>
            <a:ext cx="12192000" cy="4005263"/>
          </a:xfrm>
          <a:solidFill>
            <a:schemeClr val="tx2"/>
          </a:solidFill>
        </p:spPr>
        <p:txBody>
          <a:bodyPr anchor="b" anchorCtr="0"/>
          <a:lstStyle/>
          <a:p>
            <a:r>
              <a:rPr lang="da-DK"/>
              <a:t>Klik på ikonet for at tilføje et billede</a:t>
            </a:r>
            <a:endParaRPr lang="da-DK" dirty="0"/>
          </a:p>
        </p:txBody>
      </p:sp>
      <p:sp>
        <p:nvSpPr>
          <p:cNvPr id="7" name="Pladsholder til dato 6"/>
          <p:cNvSpPr>
            <a:spLocks noGrp="1"/>
          </p:cNvSpPr>
          <p:nvPr>
            <p:ph type="dt" sz="half" idx="14"/>
          </p:nvPr>
        </p:nvSpPr>
        <p:spPr/>
        <p:txBody>
          <a:bodyPr/>
          <a:lstStyle/>
          <a:p>
            <a:fld id="{AE63190F-C189-482B-835D-72032A025E81}" type="datetimeFigureOut">
              <a:rPr lang="da-DK" smtClean="0"/>
              <a:t>01-05-2018</a:t>
            </a:fld>
            <a:endParaRPr lang="da-DK"/>
          </a:p>
        </p:txBody>
      </p:sp>
      <p:sp>
        <p:nvSpPr>
          <p:cNvPr id="10" name="Pladsholder til sidefod 9"/>
          <p:cNvSpPr>
            <a:spLocks noGrp="1"/>
          </p:cNvSpPr>
          <p:nvPr>
            <p:ph type="ftr" sz="quarter" idx="15"/>
          </p:nvPr>
        </p:nvSpPr>
        <p:spPr/>
        <p:txBody>
          <a:bodyPr/>
          <a:lstStyle/>
          <a:p>
            <a:endParaRPr lang="da-DK"/>
          </a:p>
        </p:txBody>
      </p:sp>
      <p:sp>
        <p:nvSpPr>
          <p:cNvPr id="11" name="Pladsholder til slidenummer 10"/>
          <p:cNvSpPr>
            <a:spLocks noGrp="1"/>
          </p:cNvSpPr>
          <p:nvPr>
            <p:ph type="sldNum" sz="quarter" idx="16"/>
          </p:nvPr>
        </p:nvSpPr>
        <p:spPr/>
        <p:txBody>
          <a:bodyPr/>
          <a:lstStyle/>
          <a:p>
            <a:fld id="{22B3BD84-6436-42E8-8A0C-78F751880D0C}" type="slidenum">
              <a:rPr lang="da-DK" smtClean="0"/>
              <a:t>‹#›</a:t>
            </a:fld>
            <a:endParaRPr lang="da-DK"/>
          </a:p>
        </p:txBody>
      </p:sp>
      <p:sp>
        <p:nvSpPr>
          <p:cNvPr id="2" name="Titel 1"/>
          <p:cNvSpPr>
            <a:spLocks noGrp="1"/>
          </p:cNvSpPr>
          <p:nvPr>
            <p:ph type="ctrTitle"/>
          </p:nvPr>
        </p:nvSpPr>
        <p:spPr>
          <a:xfrm>
            <a:off x="0" y="3697742"/>
            <a:ext cx="12192000" cy="3176587"/>
          </a:xfrm>
          <a:solidFill>
            <a:srgbClr val="04BFBF"/>
          </a:solidFill>
        </p:spPr>
        <p:txBody>
          <a:bodyPr wrap="square" lIns="827999" tIns="432000" rIns="827999" bIns="576000" anchor="b" anchorCtr="0">
            <a:noAutofit/>
          </a:bodyPr>
          <a:lstStyle>
            <a:lvl1pPr algn="l">
              <a:defRPr sz="4400" baseline="0">
                <a:solidFill>
                  <a:schemeClr val="bg1"/>
                </a:solidFill>
              </a:defRPr>
            </a:lvl1pPr>
          </a:lstStyle>
          <a:p>
            <a:r>
              <a:rPr lang="da-DK"/>
              <a:t>Klik for at redigere i master</a:t>
            </a:r>
            <a:endParaRPr lang="da-DK" dirty="0"/>
          </a:p>
        </p:txBody>
      </p:sp>
      <p:pic>
        <p:nvPicPr>
          <p:cNvPr id="12" name="Picture 2" descr="https://teasolutions.dk/media/6951/umbraco-icon.png">
            <a:extLst>
              <a:ext uri="{FF2B5EF4-FFF2-40B4-BE49-F238E27FC236}">
                <a16:creationId xmlns:a16="http://schemas.microsoft.com/office/drawing/2014/main" id="{C0E7288B-A373-45AB-918E-FCB0065CEB5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663911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elside 6 (portrait billede)">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7391400" y="0"/>
            <a:ext cx="4800600" cy="6858000"/>
          </a:xfrm>
          <a:solidFill>
            <a:schemeClr val="tx2"/>
          </a:solidFill>
        </p:spPr>
        <p:txBody>
          <a:bodyPr anchor="b" anchorCtr="0"/>
          <a:lstStyle/>
          <a:p>
            <a:r>
              <a:rPr lang="da-DK"/>
              <a:t>Klik på ikonet for at tilføje et billede</a:t>
            </a:r>
            <a:endParaRPr lang="da-DK" dirty="0"/>
          </a:p>
        </p:txBody>
      </p:sp>
      <p:sp>
        <p:nvSpPr>
          <p:cNvPr id="2" name="Titel 1"/>
          <p:cNvSpPr>
            <a:spLocks noGrp="1"/>
          </p:cNvSpPr>
          <p:nvPr>
            <p:ph type="ctrTitle"/>
          </p:nvPr>
        </p:nvSpPr>
        <p:spPr>
          <a:xfrm>
            <a:off x="0" y="1"/>
            <a:ext cx="7391400" cy="6858000"/>
          </a:xfrm>
          <a:solidFill>
            <a:srgbClr val="04BFBF"/>
          </a:solidFill>
        </p:spPr>
        <p:txBody>
          <a:bodyPr wrap="square" lIns="827999" tIns="432000" rIns="432000" bIns="432000" anchor="ctr" anchorCtr="0">
            <a:noAutofit/>
          </a:bodyPr>
          <a:lstStyle>
            <a:lvl1pPr algn="l">
              <a:defRPr sz="4400" baseline="0">
                <a:solidFill>
                  <a:schemeClr val="bg1"/>
                </a:solidFill>
              </a:defRPr>
            </a:lvl1pPr>
          </a:lstStyle>
          <a:p>
            <a:r>
              <a:rPr lang="da-DK"/>
              <a:t>Klik for at redigere i master</a:t>
            </a:r>
            <a:endParaRPr lang="da-DK" dirty="0"/>
          </a:p>
        </p:txBody>
      </p:sp>
      <p:pic>
        <p:nvPicPr>
          <p:cNvPr id="5" name="Picture 2" descr="https://teasolutions.dk/media/6951/umbraco-icon.png">
            <a:extLst>
              <a:ext uri="{FF2B5EF4-FFF2-40B4-BE49-F238E27FC236}">
                <a16:creationId xmlns:a16="http://schemas.microsoft.com/office/drawing/2014/main" id="{8903D858-0AF5-4ADF-8EC7-E46747746C4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9" y="333375"/>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568183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elside 7  (portrait billede)">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9" name="Pladsholder til billede 8"/>
          <p:cNvSpPr>
            <a:spLocks noGrp="1"/>
          </p:cNvSpPr>
          <p:nvPr>
            <p:ph type="pic" sz="quarter" idx="13"/>
          </p:nvPr>
        </p:nvSpPr>
        <p:spPr>
          <a:xfrm>
            <a:off x="0" y="-10284"/>
            <a:ext cx="4800600" cy="6858000"/>
          </a:xfrm>
          <a:solidFill>
            <a:schemeClr val="tx2"/>
          </a:solidFill>
        </p:spPr>
        <p:txBody>
          <a:bodyPr anchor="b" anchorCtr="0"/>
          <a:lstStyle/>
          <a:p>
            <a:r>
              <a:rPr lang="da-DK"/>
              <a:t>Klik på ikonet for at tilføje et billede</a:t>
            </a:r>
            <a:endParaRPr lang="da-DK" dirty="0"/>
          </a:p>
        </p:txBody>
      </p:sp>
      <p:sp>
        <p:nvSpPr>
          <p:cNvPr id="2" name="Titel 1"/>
          <p:cNvSpPr>
            <a:spLocks noGrp="1"/>
          </p:cNvSpPr>
          <p:nvPr>
            <p:ph type="ctrTitle"/>
          </p:nvPr>
        </p:nvSpPr>
        <p:spPr>
          <a:xfrm>
            <a:off x="4800600" y="-10284"/>
            <a:ext cx="7391400" cy="6858000"/>
          </a:xfrm>
          <a:solidFill>
            <a:srgbClr val="04BFBF"/>
          </a:solidFill>
        </p:spPr>
        <p:txBody>
          <a:bodyPr wrap="square" lIns="1296000" tIns="432000" rIns="432000" bIns="432000" anchor="ctr" anchorCtr="0">
            <a:noAutofit/>
          </a:bodyPr>
          <a:lstStyle>
            <a:lvl1pPr algn="l">
              <a:defRPr sz="4400" baseline="0">
                <a:solidFill>
                  <a:schemeClr val="bg1"/>
                </a:solidFill>
              </a:defRPr>
            </a:lvl1pPr>
          </a:lstStyle>
          <a:p>
            <a:r>
              <a:rPr lang="da-DK"/>
              <a:t>Klik for at redigere i master</a:t>
            </a:r>
            <a:endParaRPr lang="da-DK" dirty="0"/>
          </a:p>
        </p:txBody>
      </p:sp>
      <p:pic>
        <p:nvPicPr>
          <p:cNvPr id="5" name="Picture 4" descr="http://www.pvhc.net/img18/qcsvimgmbwecmnxhuifo.png">
            <a:extLst>
              <a:ext uri="{FF2B5EF4-FFF2-40B4-BE49-F238E27FC236}">
                <a16:creationId xmlns:a16="http://schemas.microsoft.com/office/drawing/2014/main" id="{0DE327D8-6D37-43F9-A732-32A45500C4C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7908" y="337421"/>
            <a:ext cx="574675" cy="574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229949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extLst mod="1">
    <p:ext uri="{DCECCB84-F9BA-43D5-87BE-67443E8EF086}">
      <p15:sldGuideLst xmlns:p15="http://schemas.microsoft.com/office/powerpoint/2012/main">
        <p15:guide id="1" orient="horz" pos="391">
          <p15:clr>
            <a:srgbClr val="FBAE40"/>
          </p15:clr>
        </p15:guide>
        <p15:guide id="2" pos="638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slideLayout" Target="../slideLayouts/slideLayout59.xml"/><Relationship Id="rId18" Type="http://schemas.openxmlformats.org/officeDocument/2006/relationships/slideLayout" Target="../slideLayouts/slideLayout64.xml"/><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5" Type="http://schemas.openxmlformats.org/officeDocument/2006/relationships/slideLayout" Target="../slideLayouts/slideLayout61.xml"/><Relationship Id="rId10" Type="http://schemas.openxmlformats.org/officeDocument/2006/relationships/slideLayout" Target="../slideLayouts/slideLayout56.xml"/><Relationship Id="rId19" Type="http://schemas.openxmlformats.org/officeDocument/2006/relationships/theme" Target="../theme/theme2.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ktangel 6"/>
          <p:cNvSpPr/>
          <p:nvPr userDrawn="1"/>
        </p:nvSpPr>
        <p:spPr>
          <a:xfrm>
            <a:off x="0" y="6395293"/>
            <a:ext cx="12192000" cy="462707"/>
          </a:xfrm>
          <a:prstGeom prst="rect">
            <a:avLst/>
          </a:prstGeom>
          <a:solidFill>
            <a:srgbClr val="04BFBF"/>
          </a:solidFill>
          <a:ln>
            <a:solidFill>
              <a:srgbClr val="04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2" name="Pladsholder til titel 1"/>
          <p:cNvSpPr>
            <a:spLocks noGrp="1"/>
          </p:cNvSpPr>
          <p:nvPr>
            <p:ph type="title"/>
          </p:nvPr>
        </p:nvSpPr>
        <p:spPr>
          <a:xfrm>
            <a:off x="838200" y="333375"/>
            <a:ext cx="9290051" cy="581025"/>
          </a:xfrm>
          <a:prstGeom prst="rect">
            <a:avLst/>
          </a:prstGeom>
        </p:spPr>
        <p:txBody>
          <a:bodyPr vert="horz" lIns="0" tIns="45720" rIns="91440" bIns="45720" rtlCol="0" anchor="b" anchorCtr="0">
            <a:normAutofit/>
          </a:bodyPr>
          <a:lstStyle/>
          <a:p>
            <a:r>
              <a:rPr lang="da-DK" dirty="0"/>
              <a:t>Klik for at redigere i master</a:t>
            </a:r>
          </a:p>
        </p:txBody>
      </p:sp>
      <p:sp>
        <p:nvSpPr>
          <p:cNvPr id="3" name="Pladsholder til tekst 2"/>
          <p:cNvSpPr>
            <a:spLocks noGrp="1"/>
          </p:cNvSpPr>
          <p:nvPr>
            <p:ph type="body" idx="1"/>
          </p:nvPr>
        </p:nvSpPr>
        <p:spPr>
          <a:xfrm>
            <a:off x="838200" y="1160463"/>
            <a:ext cx="10515600" cy="5016500"/>
          </a:xfrm>
          <a:prstGeom prst="rect">
            <a:avLst/>
          </a:prstGeom>
        </p:spPr>
        <p:txBody>
          <a:bodyPr vert="horz" lIns="0" tIns="45720" rIns="91440" bIns="45720" rtlCol="0" anchor="ctr">
            <a:normAutofit/>
          </a:bodyPr>
          <a:lstStyle/>
          <a:p>
            <a:pPr lvl="0"/>
            <a:r>
              <a:rPr lang="da-DK" dirty="0"/>
              <a:t>Klik for at redigere i master</a:t>
            </a:r>
          </a:p>
          <a:p>
            <a:pPr lvl="1"/>
            <a:r>
              <a:rPr lang="da-DK" dirty="0"/>
              <a:t>Andet niveau</a:t>
            </a:r>
          </a:p>
          <a:p>
            <a:pPr lvl="2"/>
            <a:r>
              <a:rPr lang="da-DK" dirty="0"/>
              <a:t>Tredje niveau</a:t>
            </a:r>
          </a:p>
          <a:p>
            <a:pPr lvl="3"/>
            <a:r>
              <a:rPr lang="da-DK" dirty="0"/>
              <a:t>Fjerde niveau</a:t>
            </a:r>
          </a:p>
          <a:p>
            <a:pPr lvl="4"/>
            <a:r>
              <a:rPr lang="da-DK" dirty="0"/>
              <a:t>Femte niveau</a:t>
            </a:r>
          </a:p>
        </p:txBody>
      </p:sp>
      <p:sp>
        <p:nvSpPr>
          <p:cNvPr id="4" name="Pladsholder til dato 3"/>
          <p:cNvSpPr>
            <a:spLocks noGrp="1"/>
          </p:cNvSpPr>
          <p:nvPr>
            <p:ph type="dt" sz="half" idx="2"/>
          </p:nvPr>
        </p:nvSpPr>
        <p:spPr>
          <a:xfrm>
            <a:off x="838200" y="6536084"/>
            <a:ext cx="2743200" cy="205284"/>
          </a:xfrm>
          <a:prstGeom prst="rect">
            <a:avLst/>
          </a:prstGeom>
        </p:spPr>
        <p:txBody>
          <a:bodyPr vert="horz" lIns="91440" tIns="45720" rIns="91440" bIns="45720" rtlCol="0" anchor="ctr"/>
          <a:lstStyle>
            <a:lvl1pPr algn="l">
              <a:defRPr sz="1200">
                <a:solidFill>
                  <a:schemeClr val="bg1">
                    <a:lumMod val="95000"/>
                  </a:schemeClr>
                </a:solidFill>
                <a:latin typeface="Helvetica Neue" charset="0"/>
                <a:ea typeface="Helvetica Neue" charset="0"/>
                <a:cs typeface="Helvetica Neue" charset="0"/>
              </a:defRPr>
            </a:lvl1pPr>
          </a:lstStyle>
          <a:p>
            <a:fld id="{AE63190F-C189-482B-835D-72032A025E81}" type="datetimeFigureOut">
              <a:rPr lang="da-DK" smtClean="0"/>
              <a:pPr/>
              <a:t>01-05-2018</a:t>
            </a:fld>
            <a:endParaRPr lang="da-DK" dirty="0"/>
          </a:p>
        </p:txBody>
      </p:sp>
      <p:sp>
        <p:nvSpPr>
          <p:cNvPr id="5" name="Pladsholder til sidefod 4"/>
          <p:cNvSpPr>
            <a:spLocks noGrp="1"/>
          </p:cNvSpPr>
          <p:nvPr>
            <p:ph type="ftr" sz="quarter" idx="3"/>
          </p:nvPr>
        </p:nvSpPr>
        <p:spPr>
          <a:xfrm>
            <a:off x="4038600" y="6536084"/>
            <a:ext cx="4114800" cy="205284"/>
          </a:xfrm>
          <a:prstGeom prst="rect">
            <a:avLst/>
          </a:prstGeom>
        </p:spPr>
        <p:txBody>
          <a:bodyPr vert="horz" lIns="91440" tIns="45720" rIns="91440" bIns="45720" rtlCol="0" anchor="ctr"/>
          <a:lstStyle>
            <a:lvl1pPr algn="ctr">
              <a:defRPr sz="1200">
                <a:solidFill>
                  <a:schemeClr val="bg1">
                    <a:lumMod val="95000"/>
                  </a:schemeClr>
                </a:solidFill>
                <a:latin typeface="Helvetica Neue" charset="0"/>
                <a:ea typeface="Helvetica Neue" charset="0"/>
                <a:cs typeface="Helvetica Neue" charset="0"/>
              </a:defRPr>
            </a:lvl1pPr>
          </a:lstStyle>
          <a:p>
            <a:endParaRPr lang="da-DK" dirty="0"/>
          </a:p>
        </p:txBody>
      </p:sp>
      <p:sp>
        <p:nvSpPr>
          <p:cNvPr id="6" name="Pladsholder til slidenummer 5"/>
          <p:cNvSpPr>
            <a:spLocks noGrp="1"/>
          </p:cNvSpPr>
          <p:nvPr>
            <p:ph type="sldNum" sz="quarter" idx="4"/>
          </p:nvPr>
        </p:nvSpPr>
        <p:spPr>
          <a:xfrm>
            <a:off x="8610600" y="6536084"/>
            <a:ext cx="2743200" cy="205284"/>
          </a:xfrm>
          <a:prstGeom prst="rect">
            <a:avLst/>
          </a:prstGeom>
        </p:spPr>
        <p:txBody>
          <a:bodyPr vert="horz" lIns="91440" tIns="45720" rIns="91440" bIns="45720" rtlCol="0" anchor="ctr"/>
          <a:lstStyle>
            <a:lvl1pPr algn="r">
              <a:defRPr sz="1200">
                <a:solidFill>
                  <a:schemeClr val="bg1">
                    <a:lumMod val="95000"/>
                  </a:schemeClr>
                </a:solidFill>
                <a:latin typeface="Helvetica Neue" charset="0"/>
                <a:ea typeface="Helvetica Neue" charset="0"/>
                <a:cs typeface="Helvetica Neue" charset="0"/>
              </a:defRPr>
            </a:lvl1pPr>
          </a:lstStyle>
          <a:p>
            <a:fld id="{22B3BD84-6436-42E8-8A0C-78F751880D0C}" type="slidenum">
              <a:rPr lang="da-DK" smtClean="0"/>
              <a:pPr/>
              <a:t>‹#›</a:t>
            </a:fld>
            <a:endParaRPr lang="da-DK"/>
          </a:p>
        </p:txBody>
      </p:sp>
    </p:spTree>
    <p:extLst>
      <p:ext uri="{BB962C8B-B14F-4D97-AF65-F5344CB8AC3E}">
        <p14:creationId xmlns:p14="http://schemas.microsoft.com/office/powerpoint/2010/main" val="1659098298"/>
      </p:ext>
    </p:extLst>
  </p:cSld>
  <p:clrMap bg1="lt1" tx1="dk1" bg2="lt2" tx2="dk2" accent1="accent1" accent2="accent2" accent3="accent3" accent4="accent4" accent5="accent5" accent6="accent6" hlink="hlink" folHlink="folHlink"/>
  <p:sldLayoutIdLst>
    <p:sldLayoutId id="2147483730" r:id="rId1"/>
    <p:sldLayoutId id="2147483694" r:id="rId2"/>
    <p:sldLayoutId id="2147483697" r:id="rId3"/>
    <p:sldLayoutId id="2147483698" r:id="rId4"/>
    <p:sldLayoutId id="2147483699" r:id="rId5"/>
    <p:sldLayoutId id="2147483700" r:id="rId6"/>
    <p:sldLayoutId id="2147483701" r:id="rId7"/>
    <p:sldLayoutId id="2147483702" r:id="rId8"/>
    <p:sldLayoutId id="2147483731" r:id="rId9"/>
    <p:sldLayoutId id="2147483775" r:id="rId10"/>
    <p:sldLayoutId id="2147483713" r:id="rId11"/>
    <p:sldLayoutId id="2147483714" r:id="rId12"/>
    <p:sldLayoutId id="2147483781" r:id="rId13"/>
    <p:sldLayoutId id="2147483784" r:id="rId14"/>
    <p:sldLayoutId id="2147483782" r:id="rId15"/>
    <p:sldLayoutId id="2147483783" r:id="rId16"/>
    <p:sldLayoutId id="2147483733" r:id="rId17"/>
    <p:sldLayoutId id="2147483734" r:id="rId18"/>
    <p:sldLayoutId id="2147483715" r:id="rId19"/>
    <p:sldLayoutId id="2147483716" r:id="rId20"/>
    <p:sldLayoutId id="2147483717" r:id="rId21"/>
    <p:sldLayoutId id="2147483718" r:id="rId22"/>
    <p:sldLayoutId id="2147483786" r:id="rId23"/>
    <p:sldLayoutId id="2147483719" r:id="rId24"/>
    <p:sldLayoutId id="2147483720" r:id="rId25"/>
    <p:sldLayoutId id="2147483721" r:id="rId26"/>
    <p:sldLayoutId id="2147483722" r:id="rId27"/>
    <p:sldLayoutId id="2147483780" r:id="rId28"/>
    <p:sldLayoutId id="2147483723" r:id="rId29"/>
    <p:sldLayoutId id="2147483785" r:id="rId30"/>
    <p:sldLayoutId id="2147483769" r:id="rId31"/>
    <p:sldLayoutId id="2147483778" r:id="rId32"/>
    <p:sldLayoutId id="2147483724" r:id="rId33"/>
    <p:sldLayoutId id="2147483779" r:id="rId34"/>
    <p:sldLayoutId id="2147483725" r:id="rId35"/>
    <p:sldLayoutId id="2147483726" r:id="rId36"/>
    <p:sldLayoutId id="2147483728" r:id="rId37"/>
    <p:sldLayoutId id="2147483777" r:id="rId38"/>
    <p:sldLayoutId id="2147483791" r:id="rId39"/>
    <p:sldLayoutId id="2147483792" r:id="rId40"/>
    <p:sldLayoutId id="2147483793" r:id="rId41"/>
    <p:sldLayoutId id="2147483795" r:id="rId42"/>
    <p:sldLayoutId id="2147483796" r:id="rId43"/>
    <p:sldLayoutId id="2147483797" r:id="rId44"/>
    <p:sldLayoutId id="2147483798" r:id="rId45"/>
    <p:sldLayoutId id="2147483799" r:id="rId46"/>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HelveticaNeue Condensed" panose="020B0506000000000000" pitchFamily="34"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tx2"/>
          </a:solidFill>
          <a:latin typeface="HelveticaNeue Condensed" panose="020B0506000000000000"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tx2"/>
          </a:solidFill>
          <a:latin typeface="HelveticaNeue Condensed" panose="020B0506000000000000"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tx2"/>
          </a:solidFill>
          <a:latin typeface="HelveticaNeue Condensed" panose="020B0506000000000000"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tx2"/>
          </a:solidFill>
          <a:latin typeface="HelveticaNeue Condensed" panose="020B0506000000000000" pitchFamily="34" charset="0"/>
          <a:ea typeface="+mn-ea"/>
          <a:cs typeface="+mn-cs"/>
        </a:defRPr>
      </a:lvl4pPr>
      <a:lvl5pPr marL="1828800" indent="0" algn="l" defTabSz="914400" rtl="0" eaLnBrk="1" latinLnBrk="0" hangingPunct="1">
        <a:lnSpc>
          <a:spcPct val="90000"/>
        </a:lnSpc>
        <a:spcBef>
          <a:spcPts val="500"/>
        </a:spcBef>
        <a:buSzPct val="80000"/>
        <a:buFontTx/>
        <a:buNone/>
        <a:defRPr sz="1100" kern="1200">
          <a:solidFill>
            <a:schemeClr val="tx2"/>
          </a:solidFill>
          <a:latin typeface="HelveticaNeue Condensed" panose="020B0506000000000000"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p15:clr>
            <a:srgbClr val="F26B43"/>
          </p15:clr>
        </p15:guide>
        <p15:guide id="2" pos="7151">
          <p15:clr>
            <a:srgbClr val="F26B43"/>
          </p15:clr>
        </p15:guide>
        <p15:guide id="3" pos="529">
          <p15:clr>
            <a:srgbClr val="F26B43"/>
          </p15:clr>
        </p15:guide>
        <p15:guide id="4" orient="horz" pos="210">
          <p15:clr>
            <a:srgbClr val="F26B43"/>
          </p15:clr>
        </p15:guide>
        <p15:guide id="5" orient="horz" pos="572" userDrawn="1">
          <p15:clr>
            <a:srgbClr val="F26B43"/>
          </p15:clr>
        </p15:guide>
        <p15:guide id="6" orient="horz" pos="731" userDrawn="1">
          <p15:clr>
            <a:srgbClr val="F26B43"/>
          </p15:clr>
        </p15:guide>
        <p15:guide id="8" orient="horz" pos="3884">
          <p15:clr>
            <a:srgbClr val="F26B43"/>
          </p15:clr>
        </p15:guide>
        <p15:guide id="9" pos="4656">
          <p15:clr>
            <a:srgbClr val="F26B43"/>
          </p15:clr>
        </p15:guide>
        <p15:guide id="10" pos="3024">
          <p15:clr>
            <a:srgbClr val="F26B43"/>
          </p15:clr>
        </p15:guide>
        <p15:guide id="11" orient="horz" pos="231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Pladsholder til dato 3"/>
          <p:cNvSpPr>
            <a:spLocks noGrp="1"/>
          </p:cNvSpPr>
          <p:nvPr>
            <p:ph type="dt" sz="half" idx="2"/>
          </p:nvPr>
        </p:nvSpPr>
        <p:spPr>
          <a:xfrm>
            <a:off x="838200" y="6536084"/>
            <a:ext cx="2743200" cy="205284"/>
          </a:xfrm>
          <a:prstGeom prst="rect">
            <a:avLst/>
          </a:prstGeom>
        </p:spPr>
        <p:txBody>
          <a:bodyPr vert="horz" lIns="91440" tIns="45720" rIns="91440" bIns="45720" rtlCol="0" anchor="ctr"/>
          <a:lstStyle>
            <a:lvl1pPr algn="l">
              <a:defRPr sz="1200">
                <a:solidFill>
                  <a:schemeClr val="tx2"/>
                </a:solidFill>
                <a:latin typeface="Helvetica Neue" charset="0"/>
                <a:ea typeface="Helvetica Neue" charset="0"/>
                <a:cs typeface="Helvetica Neue" charset="0"/>
              </a:defRPr>
            </a:lvl1pPr>
          </a:lstStyle>
          <a:p>
            <a:fld id="{AE63190F-C189-482B-835D-72032A025E81}" type="datetimeFigureOut">
              <a:rPr lang="da-DK" smtClean="0"/>
              <a:pPr/>
              <a:t>01-05-2018</a:t>
            </a:fld>
            <a:endParaRPr lang="da-DK" dirty="0"/>
          </a:p>
        </p:txBody>
      </p:sp>
      <p:sp>
        <p:nvSpPr>
          <p:cNvPr id="5" name="Pladsholder til sidefod 4"/>
          <p:cNvSpPr>
            <a:spLocks noGrp="1"/>
          </p:cNvSpPr>
          <p:nvPr>
            <p:ph type="ftr" sz="quarter" idx="3"/>
          </p:nvPr>
        </p:nvSpPr>
        <p:spPr>
          <a:xfrm>
            <a:off x="4038600" y="6536084"/>
            <a:ext cx="4114800" cy="205284"/>
          </a:xfrm>
          <a:prstGeom prst="rect">
            <a:avLst/>
          </a:prstGeom>
        </p:spPr>
        <p:txBody>
          <a:bodyPr vert="horz" lIns="91440" tIns="45720" rIns="91440" bIns="45720" rtlCol="0" anchor="ctr"/>
          <a:lstStyle>
            <a:lvl1pPr algn="ctr">
              <a:defRPr sz="1200">
                <a:solidFill>
                  <a:schemeClr val="tx2"/>
                </a:solidFill>
                <a:latin typeface="Helvetica Neue" charset="0"/>
                <a:ea typeface="Helvetica Neue" charset="0"/>
                <a:cs typeface="Helvetica Neue" charset="0"/>
              </a:defRPr>
            </a:lvl1pPr>
          </a:lstStyle>
          <a:p>
            <a:endParaRPr lang="da-DK" dirty="0"/>
          </a:p>
        </p:txBody>
      </p:sp>
      <p:sp>
        <p:nvSpPr>
          <p:cNvPr id="6" name="Pladsholder til slidenummer 5"/>
          <p:cNvSpPr>
            <a:spLocks noGrp="1"/>
          </p:cNvSpPr>
          <p:nvPr>
            <p:ph type="sldNum" sz="quarter" idx="4"/>
          </p:nvPr>
        </p:nvSpPr>
        <p:spPr>
          <a:xfrm>
            <a:off x="8610600" y="6536084"/>
            <a:ext cx="2743200" cy="205284"/>
          </a:xfrm>
          <a:prstGeom prst="rect">
            <a:avLst/>
          </a:prstGeom>
        </p:spPr>
        <p:txBody>
          <a:bodyPr vert="horz" lIns="91440" tIns="45720" rIns="91440" bIns="45720" rtlCol="0" anchor="ctr"/>
          <a:lstStyle>
            <a:lvl1pPr algn="r">
              <a:defRPr sz="1200">
                <a:solidFill>
                  <a:schemeClr val="tx2"/>
                </a:solidFill>
                <a:latin typeface="Helvetica Neue" charset="0"/>
                <a:ea typeface="Helvetica Neue" charset="0"/>
                <a:cs typeface="Helvetica Neue" charset="0"/>
              </a:defRPr>
            </a:lvl1pPr>
          </a:lstStyle>
          <a:p>
            <a:fld id="{22B3BD84-6436-42E8-8A0C-78F751880D0C}" type="slidenum">
              <a:rPr lang="da-DK" smtClean="0"/>
              <a:pPr/>
              <a:t>‹#›</a:t>
            </a:fld>
            <a:endParaRPr lang="da-DK"/>
          </a:p>
        </p:txBody>
      </p:sp>
      <p:sp>
        <p:nvSpPr>
          <p:cNvPr id="8" name="Pladsholder til titel 1"/>
          <p:cNvSpPr>
            <a:spLocks noGrp="1"/>
          </p:cNvSpPr>
          <p:nvPr>
            <p:ph type="title"/>
          </p:nvPr>
        </p:nvSpPr>
        <p:spPr>
          <a:xfrm>
            <a:off x="838200" y="333375"/>
            <a:ext cx="9290051" cy="581025"/>
          </a:xfrm>
          <a:prstGeom prst="rect">
            <a:avLst/>
          </a:prstGeom>
        </p:spPr>
        <p:txBody>
          <a:bodyPr vert="horz" lIns="0" tIns="45720" rIns="91440" bIns="45720" rtlCol="0" anchor="b" anchorCtr="0">
            <a:normAutofit/>
          </a:bodyPr>
          <a:lstStyle/>
          <a:p>
            <a:r>
              <a:rPr lang="da-DK" dirty="0"/>
              <a:t>Klik for at redigere i master</a:t>
            </a:r>
          </a:p>
        </p:txBody>
      </p:sp>
      <p:sp>
        <p:nvSpPr>
          <p:cNvPr id="9" name="Pladsholder til tekst 2"/>
          <p:cNvSpPr>
            <a:spLocks noGrp="1"/>
          </p:cNvSpPr>
          <p:nvPr>
            <p:ph type="body" idx="1"/>
          </p:nvPr>
        </p:nvSpPr>
        <p:spPr>
          <a:xfrm>
            <a:off x="838200" y="1160463"/>
            <a:ext cx="10515600" cy="5016500"/>
          </a:xfrm>
          <a:prstGeom prst="rect">
            <a:avLst/>
          </a:prstGeom>
        </p:spPr>
        <p:txBody>
          <a:bodyPr vert="horz" lIns="0" tIns="45720" rIns="91440" bIns="45720" rtlCol="0" anchor="ctr">
            <a:normAutofit/>
          </a:bodyPr>
          <a:lstStyle/>
          <a:p>
            <a:pPr lvl="0"/>
            <a:r>
              <a:rPr lang="da-DK" dirty="0"/>
              <a:t>Klik for at redigere i master</a:t>
            </a:r>
          </a:p>
          <a:p>
            <a:pPr lvl="1"/>
            <a:r>
              <a:rPr lang="da-DK" dirty="0"/>
              <a:t>Andet niveau</a:t>
            </a:r>
          </a:p>
          <a:p>
            <a:pPr lvl="2"/>
            <a:r>
              <a:rPr lang="da-DK" dirty="0"/>
              <a:t>Tredje niveau</a:t>
            </a:r>
          </a:p>
          <a:p>
            <a:pPr lvl="3"/>
            <a:r>
              <a:rPr lang="da-DK" dirty="0"/>
              <a:t>Fjerde niveau</a:t>
            </a:r>
          </a:p>
          <a:p>
            <a:pPr lvl="4"/>
            <a:r>
              <a:rPr lang="da-DK" dirty="0"/>
              <a:t>Femte niveau</a:t>
            </a:r>
          </a:p>
        </p:txBody>
      </p:sp>
    </p:spTree>
    <p:extLst>
      <p:ext uri="{BB962C8B-B14F-4D97-AF65-F5344CB8AC3E}">
        <p14:creationId xmlns:p14="http://schemas.microsoft.com/office/powerpoint/2010/main" val="749382553"/>
      </p:ext>
    </p:extLst>
  </p:cSld>
  <p:clrMap bg1="lt1" tx1="dk1" bg2="lt2" tx2="dk2" accent1="accent1" accent2="accent2" accent3="accent3" accent4="accent4" accent5="accent5" accent6="accent6" hlink="hlink" folHlink="folHlink"/>
  <p:sldLayoutIdLst>
    <p:sldLayoutId id="2147483763" r:id="rId1"/>
    <p:sldLayoutId id="2147483773" r:id="rId2"/>
    <p:sldLayoutId id="2147483764" r:id="rId3"/>
    <p:sldLayoutId id="2147483776" r:id="rId4"/>
    <p:sldLayoutId id="2147483774" r:id="rId5"/>
    <p:sldLayoutId id="2147483750" r:id="rId6"/>
    <p:sldLayoutId id="2147483762" r:id="rId7"/>
    <p:sldLayoutId id="2147483765" r:id="rId8"/>
    <p:sldLayoutId id="2147483766" r:id="rId9"/>
    <p:sldLayoutId id="2147483767" r:id="rId10"/>
    <p:sldLayoutId id="2147483768" r:id="rId11"/>
    <p:sldLayoutId id="2147483760" r:id="rId12"/>
    <p:sldLayoutId id="2147483770" r:id="rId13"/>
    <p:sldLayoutId id="2147483761" r:id="rId14"/>
    <p:sldLayoutId id="2147483787" r:id="rId15"/>
    <p:sldLayoutId id="2147483788" r:id="rId16"/>
    <p:sldLayoutId id="2147483789" r:id="rId17"/>
    <p:sldLayoutId id="2147483790" r:id="rId18"/>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HelveticaNeue Condensed" panose="020B0506000000000000" pitchFamily="34"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tx2"/>
          </a:solidFill>
          <a:latin typeface="HelveticaNeue Condensed" panose="020B0506000000000000"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tx2"/>
          </a:solidFill>
          <a:latin typeface="HelveticaNeue Condensed" panose="020B0506000000000000"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tx2"/>
          </a:solidFill>
          <a:latin typeface="HelveticaNeue Condensed" panose="020B0506000000000000"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tx2"/>
          </a:solidFill>
          <a:latin typeface="HelveticaNeue Condensed" panose="020B0506000000000000" pitchFamily="34" charset="0"/>
          <a:ea typeface="+mn-ea"/>
          <a:cs typeface="+mn-cs"/>
        </a:defRPr>
      </a:lvl4pPr>
      <a:lvl5pPr marL="1828800" indent="0" algn="l" defTabSz="914400" rtl="0" eaLnBrk="1" latinLnBrk="0" hangingPunct="1">
        <a:lnSpc>
          <a:spcPct val="90000"/>
        </a:lnSpc>
        <a:spcBef>
          <a:spcPts val="500"/>
        </a:spcBef>
        <a:buSzPct val="80000"/>
        <a:buFontTx/>
        <a:buNone/>
        <a:defRPr sz="1100" kern="1200">
          <a:solidFill>
            <a:schemeClr val="tx2"/>
          </a:solidFill>
          <a:latin typeface="HelveticaNeue Condensed" panose="020B0506000000000000"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p15:clr>
            <a:srgbClr val="F26B43"/>
          </p15:clr>
        </p15:guide>
        <p15:guide id="2" pos="7151">
          <p15:clr>
            <a:srgbClr val="F26B43"/>
          </p15:clr>
        </p15:guide>
        <p15:guide id="3" pos="529">
          <p15:clr>
            <a:srgbClr val="F26B43"/>
          </p15:clr>
        </p15:guide>
        <p15:guide id="4" orient="horz" pos="210">
          <p15:clr>
            <a:srgbClr val="F26B43"/>
          </p15:clr>
        </p15:guide>
        <p15:guide id="5" orient="horz" pos="572" userDrawn="1">
          <p15:clr>
            <a:srgbClr val="F26B43"/>
          </p15:clr>
        </p15:guide>
        <p15:guide id="6" orient="horz" pos="731" userDrawn="1">
          <p15:clr>
            <a:srgbClr val="F26B43"/>
          </p15:clr>
        </p15:guide>
        <p15:guide id="8" orient="horz" pos="3884">
          <p15:clr>
            <a:srgbClr val="F26B43"/>
          </p15:clr>
        </p15:guide>
        <p15:guide id="9" pos="4656">
          <p15:clr>
            <a:srgbClr val="F26B43"/>
          </p15:clr>
        </p15:guide>
        <p15:guide id="10" pos="3024">
          <p15:clr>
            <a:srgbClr val="F26B43"/>
          </p15:clr>
        </p15:guide>
        <p15:guide id="11" orient="horz" pos="231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docs.microsoft.com/en-us/aspnet/core/data/ef-mvc/intro" TargetMode="External"/><Relationship Id="rId2" Type="http://schemas.openxmlformats.org/officeDocument/2006/relationships/hyperlink" Target="https://docs.microsoft.com/en-us/ef/core/get-started/aspnetcore/new-db" TargetMode="External"/><Relationship Id="rId1" Type="http://schemas.openxmlformats.org/officeDocument/2006/relationships/slideLayout" Target="../slideLayouts/slideLayout12.xml"/><Relationship Id="rId6" Type="http://schemas.openxmlformats.org/officeDocument/2006/relationships/hyperlink" Target="https://docs.microsoft.com/en-us/aspnet/core/security/authentication/identity" TargetMode="External"/><Relationship Id="rId5" Type="http://schemas.openxmlformats.org/officeDocument/2006/relationships/hyperlink" Target="https://blogs.msdn.microsoft.com/dotnet/2016/11/09/net-core-data-access/" TargetMode="External"/><Relationship Id="rId4" Type="http://schemas.openxmlformats.org/officeDocument/2006/relationships/hyperlink" Target="https://docs.microsoft.com/en-us/ef/core/providers/in-memory/"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38.xml"/></Relationships>
</file>

<file path=ppt/slides/_rels/slide33.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emf"/><Relationship Id="rId7" Type="http://schemas.openxmlformats.org/officeDocument/2006/relationships/image" Target="../media/image16.emf"/><Relationship Id="rId2" Type="http://schemas.openxmlformats.org/officeDocument/2006/relationships/image" Target="../media/image12.jpg"/><Relationship Id="rId1" Type="http://schemas.openxmlformats.org/officeDocument/2006/relationships/slideLayout" Target="../slideLayouts/slideLayout16.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6.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ctrTitle"/>
          </p:nvPr>
        </p:nvSpPr>
        <p:spPr>
          <a:xfrm>
            <a:off x="840159" y="333375"/>
            <a:ext cx="9501270" cy="574675"/>
          </a:xfrm>
        </p:spPr>
        <p:txBody>
          <a:bodyPr>
            <a:normAutofit fontScale="90000"/>
          </a:bodyPr>
          <a:lstStyle/>
          <a:p>
            <a:r>
              <a:rPr lang="da-DK" dirty="0"/>
              <a:t>SOAP, REST, </a:t>
            </a:r>
            <a:r>
              <a:rPr lang="da-DK" dirty="0" err="1"/>
              <a:t>WebAPI</a:t>
            </a:r>
            <a:r>
              <a:rPr lang="da-DK" dirty="0"/>
              <a:t> and Databases</a:t>
            </a:r>
          </a:p>
        </p:txBody>
      </p:sp>
      <p:sp>
        <p:nvSpPr>
          <p:cNvPr id="6" name="Undertitel 5"/>
          <p:cNvSpPr>
            <a:spLocks noGrp="1"/>
          </p:cNvSpPr>
          <p:nvPr>
            <p:ph type="subTitle" idx="1"/>
          </p:nvPr>
        </p:nvSpPr>
        <p:spPr>
          <a:xfrm>
            <a:off x="840159" y="1627188"/>
            <a:ext cx="10512426" cy="724210"/>
          </a:xfrm>
        </p:spPr>
        <p:txBody>
          <a:bodyPr/>
          <a:lstStyle/>
          <a:p>
            <a:fld id="{5AAFEDA2-F025-3944-9FC7-A158789DE774}" type="datetime2">
              <a:rPr lang="da-DK" smtClean="0"/>
              <a:t>1. maj 2018</a:t>
            </a:fld>
            <a:endParaRPr lang="da-DK" dirty="0"/>
          </a:p>
        </p:txBody>
      </p:sp>
      <p:pic>
        <p:nvPicPr>
          <p:cNvPr id="7" name="Picture Placeholder 6">
            <a:extLst>
              <a:ext uri="{FF2B5EF4-FFF2-40B4-BE49-F238E27FC236}">
                <a16:creationId xmlns:a16="http://schemas.microsoft.com/office/drawing/2014/main" id="{7D2CEB48-C2A4-4FA6-8FDC-37D1B46F2D9E}"/>
              </a:ext>
            </a:extLst>
          </p:cNvPr>
          <p:cNvPicPr>
            <a:picLocks noGrp="1" noChangeAspect="1"/>
          </p:cNvPicPr>
          <p:nvPr>
            <p:ph type="pic" sz="quarter" idx="10"/>
          </p:nvPr>
        </p:nvPicPr>
        <p:blipFill>
          <a:blip r:embed="rId2"/>
          <a:srcRect t="18486" b="18486"/>
          <a:stretch>
            <a:fillRect/>
          </a:stretch>
        </p:blipFill>
        <p:spPr>
          <a:xfrm>
            <a:off x="0" y="2182258"/>
            <a:ext cx="12192000" cy="5123226"/>
          </a:xfrm>
        </p:spPr>
      </p:pic>
    </p:spTree>
    <p:extLst>
      <p:ext uri="{BB962C8B-B14F-4D97-AF65-F5344CB8AC3E}">
        <p14:creationId xmlns:p14="http://schemas.microsoft.com/office/powerpoint/2010/main" val="20062514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en-US" dirty="0"/>
              <a:t>Message Sender &amp; Receiver Concepts</a:t>
            </a:r>
            <a:endParaRPr lang="da-DK" dirty="0"/>
          </a:p>
        </p:txBody>
      </p:sp>
      <p:sp>
        <p:nvSpPr>
          <p:cNvPr id="3" name="Pladsholder til indhold 2"/>
          <p:cNvSpPr>
            <a:spLocks noGrp="1"/>
          </p:cNvSpPr>
          <p:nvPr>
            <p:ph idx="1"/>
          </p:nvPr>
        </p:nvSpPr>
        <p:spPr/>
        <p:txBody>
          <a:bodyPr>
            <a:normAutofit fontScale="92500" lnSpcReduction="10000"/>
          </a:bodyPr>
          <a:lstStyle/>
          <a:p>
            <a:r>
              <a:rPr lang="en-US" b="1" dirty="0"/>
              <a:t>Sender: </a:t>
            </a:r>
          </a:p>
          <a:p>
            <a:pPr marL="342900" indent="-342900">
              <a:buFont typeface="Arial" panose="020B0604020202020204" pitchFamily="34" charset="0"/>
              <a:buChar char="•"/>
            </a:pPr>
            <a:r>
              <a:rPr lang="en-US" dirty="0"/>
              <a:t>The node that transmits a SOAP message.</a:t>
            </a:r>
          </a:p>
          <a:p>
            <a:r>
              <a:rPr lang="en-US" b="1" dirty="0"/>
              <a:t>Receiver: </a:t>
            </a:r>
          </a:p>
          <a:p>
            <a:pPr marL="342900" indent="-342900">
              <a:buFont typeface="Arial" panose="020B0604020202020204" pitchFamily="34" charset="0"/>
              <a:buChar char="•"/>
            </a:pPr>
            <a:r>
              <a:rPr lang="en-US" dirty="0"/>
              <a:t>The node receiving a SOAP message. (Could be an intermediary or the destination node.)</a:t>
            </a:r>
          </a:p>
          <a:p>
            <a:r>
              <a:rPr lang="en-US" b="1" dirty="0"/>
              <a:t>Message path: </a:t>
            </a:r>
          </a:p>
          <a:p>
            <a:pPr marL="342900" indent="-342900">
              <a:buFont typeface="Arial" panose="020B0604020202020204" pitchFamily="34" charset="0"/>
              <a:buChar char="•"/>
            </a:pPr>
            <a:r>
              <a:rPr lang="en-US" dirty="0"/>
              <a:t>Path consisting of all the nodes that the message traversed to reach the destination node.</a:t>
            </a:r>
          </a:p>
          <a:p>
            <a:r>
              <a:rPr lang="en-US" b="1" dirty="0"/>
              <a:t>Initial SOAP sender: </a:t>
            </a:r>
          </a:p>
          <a:p>
            <a:pPr marL="342900" indent="-342900">
              <a:buFont typeface="Arial" panose="020B0604020202020204" pitchFamily="34" charset="0"/>
              <a:buChar char="•"/>
            </a:pPr>
            <a:r>
              <a:rPr lang="en-US" dirty="0"/>
              <a:t>The node which originated the message to be transmitted. This is the root of the SOAP message path.</a:t>
            </a:r>
          </a:p>
          <a:p>
            <a:r>
              <a:rPr lang="en-US" b="1" dirty="0"/>
              <a:t>Intermediary: </a:t>
            </a:r>
          </a:p>
          <a:p>
            <a:pPr marL="342900" indent="-342900">
              <a:buFont typeface="Arial" panose="020B0604020202020204" pitchFamily="34" charset="0"/>
              <a:buChar char="•"/>
            </a:pPr>
            <a:r>
              <a:rPr lang="en-US" dirty="0"/>
              <a:t>All the nodes in between the originator and the intended destination. It processes the header blocks targeted at it and acts to forward a message towards an ultimate SOAP receiver.</a:t>
            </a:r>
          </a:p>
          <a:p>
            <a:r>
              <a:rPr lang="en-US" b="1" dirty="0"/>
              <a:t>Ultimate SOAP receiver: </a:t>
            </a:r>
          </a:p>
          <a:p>
            <a:pPr marL="342900" indent="-342900">
              <a:buFont typeface="Arial" panose="020B0604020202020204" pitchFamily="34" charset="0"/>
              <a:buChar char="•"/>
            </a:pPr>
            <a:r>
              <a:rPr lang="en-US" dirty="0"/>
              <a:t>The destination receiver of the SOAP message. This node is responsible for processing the message body and any header blocks targeted at it .</a:t>
            </a:r>
            <a:endParaRPr lang="da-DK" dirty="0"/>
          </a:p>
        </p:txBody>
      </p:sp>
    </p:spTree>
    <p:extLst>
      <p:ext uri="{BB962C8B-B14F-4D97-AF65-F5344CB8AC3E}">
        <p14:creationId xmlns:p14="http://schemas.microsoft.com/office/powerpoint/2010/main" val="112745018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Message format</a:t>
            </a:r>
          </a:p>
        </p:txBody>
      </p:sp>
      <p:sp>
        <p:nvSpPr>
          <p:cNvPr id="3" name="Pladsholder til indhold 2"/>
          <p:cNvSpPr>
            <a:spLocks noGrp="1"/>
          </p:cNvSpPr>
          <p:nvPr>
            <p:ph idx="1"/>
          </p:nvPr>
        </p:nvSpPr>
        <p:spPr/>
        <p:txBody>
          <a:bodyPr>
            <a:normAutofit/>
          </a:bodyPr>
          <a:lstStyle/>
          <a:p>
            <a:r>
              <a:rPr lang="en-US" dirty="0"/>
              <a:t>XML Information Set was chosen as the standard message format because of its widespread use by major corporations and open source development efforts</a:t>
            </a:r>
          </a:p>
          <a:p>
            <a:endParaRPr lang="en-US" dirty="0"/>
          </a:p>
          <a:p>
            <a:r>
              <a:rPr lang="en-US" dirty="0"/>
              <a:t>Typically, XML Information Set is serialized as XML</a:t>
            </a:r>
          </a:p>
          <a:p>
            <a:r>
              <a:rPr lang="en-US" dirty="0"/>
              <a:t>XML Information Set does not have to be serialized in XML. For instance, a CSV or JSON XML Information Set representation exists</a:t>
            </a:r>
            <a:endParaRPr lang="da-DK" dirty="0"/>
          </a:p>
          <a:p>
            <a:endParaRPr lang="en-US" dirty="0"/>
          </a:p>
          <a:p>
            <a:r>
              <a:rPr lang="en-US" dirty="0"/>
              <a:t>The lengthy syntax of XML can be both a benefit and a drawback</a:t>
            </a:r>
          </a:p>
          <a:p>
            <a:r>
              <a:rPr lang="en-US" dirty="0"/>
              <a:t>XML promotes readability for humans, facilitates error detection, and avoids interoperability problems such as byte-order (endianness)</a:t>
            </a:r>
          </a:p>
          <a:p>
            <a:endParaRPr lang="en-US" dirty="0"/>
          </a:p>
          <a:p>
            <a:r>
              <a:rPr lang="en-US" dirty="0"/>
              <a:t>XML messages by their self-documenting nature usually have more 'overhead' (headers, footers, nested tags, delimiters) than actual</a:t>
            </a:r>
          </a:p>
        </p:txBody>
      </p:sp>
    </p:spTree>
    <p:extLst>
      <p:ext uri="{BB962C8B-B14F-4D97-AF65-F5344CB8AC3E}">
        <p14:creationId xmlns:p14="http://schemas.microsoft.com/office/powerpoint/2010/main" val="2327470826"/>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Message format </a:t>
            </a:r>
            <a:r>
              <a:rPr lang="da-DK" dirty="0" err="1"/>
              <a:t>example</a:t>
            </a:r>
            <a:endParaRPr lang="da-DK" dirty="0"/>
          </a:p>
        </p:txBody>
      </p:sp>
      <p:sp>
        <p:nvSpPr>
          <p:cNvPr id="3" name="Pladsholder til indhold 2"/>
          <p:cNvSpPr>
            <a:spLocks noGrp="1"/>
          </p:cNvSpPr>
          <p:nvPr>
            <p:ph idx="1"/>
          </p:nvPr>
        </p:nvSpPr>
        <p:spPr/>
        <p:txBody>
          <a:bodyPr>
            <a:normAutofit/>
          </a:bodyPr>
          <a:lstStyle/>
          <a:p>
            <a:r>
              <a:rPr lang="da-DK" dirty="0">
                <a:solidFill>
                  <a:srgbClr val="0000FF"/>
                </a:solidFill>
                <a:latin typeface="Consolas" panose="020B0609020204030204" pitchFamily="49" charset="0"/>
              </a:rPr>
              <a:t>&lt;?</a:t>
            </a:r>
            <a:r>
              <a:rPr lang="da-DK" dirty="0">
                <a:solidFill>
                  <a:srgbClr val="A31515"/>
                </a:solidFill>
                <a:latin typeface="Consolas" panose="020B0609020204030204" pitchFamily="49" charset="0"/>
              </a:rPr>
              <a:t>xml</a:t>
            </a:r>
            <a:r>
              <a:rPr lang="da-DK" dirty="0">
                <a:solidFill>
                  <a:srgbClr val="0000FF"/>
                </a:solidFill>
                <a:latin typeface="Consolas" panose="020B0609020204030204" pitchFamily="49" charset="0"/>
              </a:rPr>
              <a:t> </a:t>
            </a:r>
            <a:r>
              <a:rPr lang="da-DK" dirty="0">
                <a:solidFill>
                  <a:srgbClr val="FF0000"/>
                </a:solidFill>
                <a:latin typeface="Consolas" panose="020B0609020204030204" pitchFamily="49" charset="0"/>
              </a:rPr>
              <a:t>version</a:t>
            </a:r>
            <a:r>
              <a:rPr lang="da-DK" dirty="0">
                <a:solidFill>
                  <a:srgbClr val="0000FF"/>
                </a:solidFill>
                <a:latin typeface="Consolas" panose="020B0609020204030204" pitchFamily="49" charset="0"/>
              </a:rPr>
              <a:t>=</a:t>
            </a:r>
            <a:r>
              <a:rPr lang="da-DK" dirty="0">
                <a:solidFill>
                  <a:srgbClr val="000000"/>
                </a:solidFill>
                <a:latin typeface="Consolas" panose="020B0609020204030204" pitchFamily="49" charset="0"/>
              </a:rPr>
              <a:t>"</a:t>
            </a:r>
            <a:r>
              <a:rPr lang="da-DK" dirty="0">
                <a:solidFill>
                  <a:srgbClr val="0000FF"/>
                </a:solidFill>
                <a:latin typeface="Consolas" panose="020B0609020204030204" pitchFamily="49" charset="0"/>
              </a:rPr>
              <a:t>1.0</a:t>
            </a:r>
            <a:r>
              <a:rPr lang="da-DK" dirty="0">
                <a:solidFill>
                  <a:srgbClr val="000000"/>
                </a:solidFill>
                <a:latin typeface="Consolas" panose="020B0609020204030204" pitchFamily="49" charset="0"/>
              </a:rPr>
              <a:t>"</a:t>
            </a:r>
            <a:r>
              <a:rPr lang="da-DK" dirty="0">
                <a:solidFill>
                  <a:srgbClr val="0000FF"/>
                </a:solidFill>
                <a:latin typeface="Consolas" panose="020B0609020204030204" pitchFamily="49" charset="0"/>
              </a:rPr>
              <a:t>?&gt;</a:t>
            </a:r>
            <a:endParaRPr lang="da-DK" dirty="0">
              <a:solidFill>
                <a:srgbClr val="000000"/>
              </a:solidFill>
              <a:latin typeface="Consolas" panose="020B0609020204030204" pitchFamily="49" charset="0"/>
            </a:endParaRPr>
          </a:p>
          <a:p>
            <a:r>
              <a:rPr lang="da-DK" dirty="0">
                <a:solidFill>
                  <a:srgbClr val="0000FF"/>
                </a:solidFill>
                <a:latin typeface="Consolas" panose="020B0609020204030204" pitchFamily="49" charset="0"/>
              </a:rPr>
              <a:t>&lt;</a:t>
            </a:r>
            <a:r>
              <a:rPr lang="da-DK" dirty="0" err="1">
                <a:solidFill>
                  <a:srgbClr val="A31515"/>
                </a:solidFill>
                <a:latin typeface="Consolas" panose="020B0609020204030204" pitchFamily="49" charset="0"/>
              </a:rPr>
              <a:t>soap:Envelope</a:t>
            </a:r>
            <a:r>
              <a:rPr lang="da-DK" dirty="0">
                <a:solidFill>
                  <a:srgbClr val="0000FF"/>
                </a:solidFill>
                <a:latin typeface="Consolas" panose="020B0609020204030204" pitchFamily="49" charset="0"/>
              </a:rPr>
              <a:t> </a:t>
            </a:r>
            <a:br>
              <a:rPr lang="da-DK" dirty="0">
                <a:solidFill>
                  <a:srgbClr val="0000FF"/>
                </a:solidFill>
                <a:latin typeface="Consolas" panose="020B0609020204030204" pitchFamily="49" charset="0"/>
              </a:rPr>
            </a:br>
            <a:r>
              <a:rPr lang="da-DK" dirty="0">
                <a:solidFill>
                  <a:srgbClr val="0000FF"/>
                </a:solidFill>
                <a:latin typeface="Consolas" panose="020B0609020204030204" pitchFamily="49" charset="0"/>
              </a:rPr>
              <a:t>    </a:t>
            </a:r>
            <a:r>
              <a:rPr lang="da-DK" dirty="0" err="1">
                <a:solidFill>
                  <a:srgbClr val="FF0000"/>
                </a:solidFill>
                <a:latin typeface="Consolas" panose="020B0609020204030204" pitchFamily="49" charset="0"/>
              </a:rPr>
              <a:t>xmlns:soap</a:t>
            </a:r>
            <a:r>
              <a:rPr lang="da-DK" dirty="0">
                <a:solidFill>
                  <a:srgbClr val="0000FF"/>
                </a:solidFill>
                <a:latin typeface="Consolas" panose="020B0609020204030204" pitchFamily="49" charset="0"/>
              </a:rPr>
              <a:t>=</a:t>
            </a:r>
            <a:r>
              <a:rPr lang="da-DK" dirty="0">
                <a:solidFill>
                  <a:srgbClr val="000000"/>
                </a:solidFill>
                <a:latin typeface="Consolas" panose="020B0609020204030204" pitchFamily="49" charset="0"/>
              </a:rPr>
              <a:t>"</a:t>
            </a:r>
            <a:r>
              <a:rPr lang="da-DK" dirty="0">
                <a:solidFill>
                  <a:srgbClr val="0000FF"/>
                </a:solidFill>
                <a:latin typeface="Consolas" panose="020B0609020204030204" pitchFamily="49" charset="0"/>
              </a:rPr>
              <a:t>http://www.w3.org/2003/05/soap-envelope</a:t>
            </a:r>
            <a:r>
              <a:rPr lang="da-DK" dirty="0">
                <a:solidFill>
                  <a:srgbClr val="000000"/>
                </a:solidFill>
                <a:latin typeface="Consolas" panose="020B0609020204030204" pitchFamily="49" charset="0"/>
              </a:rPr>
              <a:t>"</a:t>
            </a:r>
            <a:r>
              <a:rPr lang="da-DK" dirty="0">
                <a:solidFill>
                  <a:srgbClr val="0000FF"/>
                </a:solidFill>
                <a:latin typeface="Consolas" panose="020B0609020204030204" pitchFamily="49" charset="0"/>
              </a:rPr>
              <a:t>   </a:t>
            </a:r>
            <a:br>
              <a:rPr lang="da-DK" dirty="0">
                <a:solidFill>
                  <a:srgbClr val="0000FF"/>
                </a:solidFill>
                <a:latin typeface="Consolas" panose="020B0609020204030204" pitchFamily="49" charset="0"/>
              </a:rPr>
            </a:br>
            <a:r>
              <a:rPr lang="da-DK" dirty="0">
                <a:solidFill>
                  <a:srgbClr val="0000FF"/>
                </a:solidFill>
                <a:latin typeface="Consolas" panose="020B0609020204030204" pitchFamily="49" charset="0"/>
              </a:rPr>
              <a:t>    </a:t>
            </a:r>
            <a:r>
              <a:rPr lang="da-DK" dirty="0" err="1">
                <a:solidFill>
                  <a:srgbClr val="FF0000"/>
                </a:solidFill>
                <a:latin typeface="Consolas" panose="020B0609020204030204" pitchFamily="49" charset="0"/>
              </a:rPr>
              <a:t>xmlns:m</a:t>
            </a:r>
            <a:r>
              <a:rPr lang="da-DK" dirty="0">
                <a:solidFill>
                  <a:srgbClr val="0000FF"/>
                </a:solidFill>
                <a:latin typeface="Consolas" panose="020B0609020204030204" pitchFamily="49" charset="0"/>
              </a:rPr>
              <a:t>=</a:t>
            </a:r>
            <a:r>
              <a:rPr lang="da-DK" dirty="0">
                <a:solidFill>
                  <a:srgbClr val="000000"/>
                </a:solidFill>
                <a:latin typeface="Consolas" panose="020B0609020204030204" pitchFamily="49" charset="0"/>
              </a:rPr>
              <a:t>"</a:t>
            </a:r>
            <a:r>
              <a:rPr lang="da-DK" dirty="0">
                <a:solidFill>
                  <a:srgbClr val="0000FF"/>
                </a:solidFill>
                <a:latin typeface="Consolas" panose="020B0609020204030204" pitchFamily="49" charset="0"/>
              </a:rPr>
              <a:t>http://www.example.org/stock/Surya</a:t>
            </a:r>
            <a:r>
              <a:rPr lang="da-DK" dirty="0">
                <a:solidFill>
                  <a:srgbClr val="000000"/>
                </a:solidFill>
                <a:latin typeface="Consolas" panose="020B0609020204030204" pitchFamily="49" charset="0"/>
              </a:rPr>
              <a:t>"</a:t>
            </a:r>
            <a:r>
              <a:rPr lang="da-DK" dirty="0">
                <a:solidFill>
                  <a:srgbClr val="0000FF"/>
                </a:solidFill>
                <a:latin typeface="Consolas" panose="020B0609020204030204" pitchFamily="49" charset="0"/>
              </a:rPr>
              <a:t>&gt;</a:t>
            </a:r>
            <a:endParaRPr lang="da-DK" dirty="0">
              <a:solidFill>
                <a:srgbClr val="000000"/>
              </a:solidFill>
              <a:latin typeface="Consolas" panose="020B0609020204030204" pitchFamily="49" charset="0"/>
            </a:endParaRPr>
          </a:p>
          <a:p>
            <a:r>
              <a:rPr lang="da-DK" dirty="0">
                <a:solidFill>
                  <a:srgbClr val="0000FF"/>
                </a:solidFill>
                <a:latin typeface="Consolas" panose="020B0609020204030204" pitchFamily="49" charset="0"/>
              </a:rPr>
              <a:t>  &lt;</a:t>
            </a:r>
            <a:r>
              <a:rPr lang="da-DK" dirty="0" err="1">
                <a:solidFill>
                  <a:srgbClr val="A31515"/>
                </a:solidFill>
                <a:latin typeface="Consolas" panose="020B0609020204030204" pitchFamily="49" charset="0"/>
              </a:rPr>
              <a:t>soap:Header</a:t>
            </a:r>
            <a:r>
              <a:rPr lang="da-DK" dirty="0">
                <a:solidFill>
                  <a:srgbClr val="0000FF"/>
                </a:solidFill>
                <a:latin typeface="Consolas" panose="020B0609020204030204" pitchFamily="49" charset="0"/>
              </a:rPr>
              <a:t>&gt;</a:t>
            </a:r>
            <a:endParaRPr lang="da-DK" dirty="0">
              <a:solidFill>
                <a:srgbClr val="000000"/>
              </a:solidFill>
              <a:latin typeface="Consolas" panose="020B0609020204030204" pitchFamily="49" charset="0"/>
            </a:endParaRPr>
          </a:p>
          <a:p>
            <a:r>
              <a:rPr lang="da-DK" dirty="0">
                <a:solidFill>
                  <a:srgbClr val="0000FF"/>
                </a:solidFill>
                <a:latin typeface="Consolas" panose="020B0609020204030204" pitchFamily="49" charset="0"/>
              </a:rPr>
              <a:t>  &lt;/</a:t>
            </a:r>
            <a:r>
              <a:rPr lang="da-DK" dirty="0" err="1">
                <a:solidFill>
                  <a:srgbClr val="A31515"/>
                </a:solidFill>
                <a:latin typeface="Consolas" panose="020B0609020204030204" pitchFamily="49" charset="0"/>
              </a:rPr>
              <a:t>soap:Header</a:t>
            </a:r>
            <a:r>
              <a:rPr lang="da-DK" dirty="0">
                <a:solidFill>
                  <a:srgbClr val="0000FF"/>
                </a:solidFill>
                <a:latin typeface="Consolas" panose="020B0609020204030204" pitchFamily="49" charset="0"/>
              </a:rPr>
              <a:t>&gt;</a:t>
            </a:r>
            <a:endParaRPr lang="da-DK" dirty="0">
              <a:solidFill>
                <a:srgbClr val="000000"/>
              </a:solidFill>
              <a:latin typeface="Consolas" panose="020B0609020204030204" pitchFamily="49" charset="0"/>
            </a:endParaRPr>
          </a:p>
          <a:p>
            <a:r>
              <a:rPr lang="da-DK" dirty="0">
                <a:solidFill>
                  <a:srgbClr val="0000FF"/>
                </a:solidFill>
                <a:latin typeface="Consolas" panose="020B0609020204030204" pitchFamily="49" charset="0"/>
              </a:rPr>
              <a:t>  &lt;</a:t>
            </a:r>
            <a:r>
              <a:rPr lang="da-DK" dirty="0" err="1">
                <a:solidFill>
                  <a:srgbClr val="A31515"/>
                </a:solidFill>
                <a:latin typeface="Consolas" panose="020B0609020204030204" pitchFamily="49" charset="0"/>
              </a:rPr>
              <a:t>soap:Body</a:t>
            </a:r>
            <a:r>
              <a:rPr lang="da-DK" dirty="0">
                <a:solidFill>
                  <a:srgbClr val="0000FF"/>
                </a:solidFill>
                <a:latin typeface="Consolas" panose="020B0609020204030204" pitchFamily="49" charset="0"/>
              </a:rPr>
              <a:t>&gt;</a:t>
            </a:r>
            <a:endParaRPr lang="da-DK" dirty="0">
              <a:solidFill>
                <a:srgbClr val="000000"/>
              </a:solidFill>
              <a:latin typeface="Consolas" panose="020B0609020204030204" pitchFamily="49" charset="0"/>
            </a:endParaRPr>
          </a:p>
          <a:p>
            <a:r>
              <a:rPr lang="da-DK" dirty="0">
                <a:solidFill>
                  <a:srgbClr val="0000FF"/>
                </a:solidFill>
                <a:latin typeface="Consolas" panose="020B0609020204030204" pitchFamily="49" charset="0"/>
              </a:rPr>
              <a:t>    &lt;</a:t>
            </a:r>
            <a:r>
              <a:rPr lang="da-DK" dirty="0" err="1">
                <a:solidFill>
                  <a:srgbClr val="A31515"/>
                </a:solidFill>
                <a:latin typeface="Consolas" panose="020B0609020204030204" pitchFamily="49" charset="0"/>
              </a:rPr>
              <a:t>m:GetStockPrice</a:t>
            </a:r>
            <a:r>
              <a:rPr lang="da-DK" dirty="0">
                <a:solidFill>
                  <a:srgbClr val="0000FF"/>
                </a:solidFill>
                <a:latin typeface="Consolas" panose="020B0609020204030204" pitchFamily="49" charset="0"/>
              </a:rPr>
              <a:t>&gt;</a:t>
            </a:r>
            <a:endParaRPr lang="da-DK"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      &lt;</a:t>
            </a:r>
            <a:r>
              <a:rPr lang="en-US" dirty="0" err="1">
                <a:solidFill>
                  <a:srgbClr val="A31515"/>
                </a:solidFill>
                <a:latin typeface="Consolas" panose="020B0609020204030204" pitchFamily="49" charset="0"/>
              </a:rPr>
              <a:t>m:StockName</a:t>
            </a:r>
            <a:r>
              <a:rPr lang="en-US" dirty="0">
                <a:solidFill>
                  <a:srgbClr val="0000FF"/>
                </a:solidFill>
                <a:latin typeface="Consolas" panose="020B0609020204030204" pitchFamily="49" charset="0"/>
              </a:rPr>
              <a:t>&gt;</a:t>
            </a:r>
            <a:r>
              <a:rPr lang="en-US" dirty="0">
                <a:solidFill>
                  <a:srgbClr val="000000"/>
                </a:solidFill>
                <a:latin typeface="Consolas" panose="020B0609020204030204" pitchFamily="49" charset="0"/>
              </a:rPr>
              <a:t>GOOGL</a:t>
            </a:r>
            <a:r>
              <a:rPr lang="en-US" dirty="0">
                <a:solidFill>
                  <a:srgbClr val="0000FF"/>
                </a:solidFill>
                <a:latin typeface="Consolas" panose="020B0609020204030204" pitchFamily="49" charset="0"/>
              </a:rPr>
              <a:t>&lt;/</a:t>
            </a:r>
            <a:r>
              <a:rPr lang="en-US" dirty="0" err="1">
                <a:solidFill>
                  <a:srgbClr val="A31515"/>
                </a:solidFill>
                <a:latin typeface="Consolas" panose="020B0609020204030204" pitchFamily="49" charset="0"/>
              </a:rPr>
              <a:t>m:StockName</a:t>
            </a:r>
            <a:r>
              <a:rPr lang="en-US" dirty="0">
                <a:solidFill>
                  <a:srgbClr val="0000FF"/>
                </a:solidFill>
                <a:latin typeface="Consolas" panose="020B0609020204030204" pitchFamily="49" charset="0"/>
              </a:rPr>
              <a:t>&gt;</a:t>
            </a:r>
            <a:endParaRPr lang="en-US" dirty="0">
              <a:solidFill>
                <a:srgbClr val="000000"/>
              </a:solidFill>
              <a:latin typeface="Consolas" panose="020B0609020204030204" pitchFamily="49" charset="0"/>
            </a:endParaRPr>
          </a:p>
          <a:p>
            <a:r>
              <a:rPr lang="da-DK" dirty="0">
                <a:solidFill>
                  <a:srgbClr val="0000FF"/>
                </a:solidFill>
                <a:latin typeface="Consolas" panose="020B0609020204030204" pitchFamily="49" charset="0"/>
              </a:rPr>
              <a:t>    &lt;/</a:t>
            </a:r>
            <a:r>
              <a:rPr lang="da-DK" dirty="0" err="1">
                <a:solidFill>
                  <a:srgbClr val="A31515"/>
                </a:solidFill>
                <a:latin typeface="Consolas" panose="020B0609020204030204" pitchFamily="49" charset="0"/>
              </a:rPr>
              <a:t>m:GetStockPrice</a:t>
            </a:r>
            <a:r>
              <a:rPr lang="da-DK" dirty="0">
                <a:solidFill>
                  <a:srgbClr val="0000FF"/>
                </a:solidFill>
                <a:latin typeface="Consolas" panose="020B0609020204030204" pitchFamily="49" charset="0"/>
              </a:rPr>
              <a:t>&gt;</a:t>
            </a:r>
            <a:endParaRPr lang="da-DK" dirty="0">
              <a:solidFill>
                <a:srgbClr val="000000"/>
              </a:solidFill>
              <a:latin typeface="Consolas" panose="020B0609020204030204" pitchFamily="49" charset="0"/>
            </a:endParaRPr>
          </a:p>
          <a:p>
            <a:r>
              <a:rPr lang="da-DK" dirty="0">
                <a:solidFill>
                  <a:srgbClr val="0000FF"/>
                </a:solidFill>
                <a:latin typeface="Consolas" panose="020B0609020204030204" pitchFamily="49" charset="0"/>
              </a:rPr>
              <a:t>  &lt;/</a:t>
            </a:r>
            <a:r>
              <a:rPr lang="da-DK" dirty="0" err="1">
                <a:solidFill>
                  <a:srgbClr val="A31515"/>
                </a:solidFill>
                <a:latin typeface="Consolas" panose="020B0609020204030204" pitchFamily="49" charset="0"/>
              </a:rPr>
              <a:t>soap:Body</a:t>
            </a:r>
            <a:r>
              <a:rPr lang="da-DK" dirty="0">
                <a:solidFill>
                  <a:srgbClr val="0000FF"/>
                </a:solidFill>
                <a:latin typeface="Consolas" panose="020B0609020204030204" pitchFamily="49" charset="0"/>
              </a:rPr>
              <a:t>&gt;</a:t>
            </a:r>
            <a:endParaRPr lang="da-DK" dirty="0">
              <a:solidFill>
                <a:srgbClr val="000000"/>
              </a:solidFill>
              <a:latin typeface="Consolas" panose="020B0609020204030204" pitchFamily="49" charset="0"/>
            </a:endParaRPr>
          </a:p>
          <a:p>
            <a:r>
              <a:rPr lang="da-DK" dirty="0">
                <a:solidFill>
                  <a:srgbClr val="0000FF"/>
                </a:solidFill>
                <a:latin typeface="Consolas" panose="020B0609020204030204" pitchFamily="49" charset="0"/>
              </a:rPr>
              <a:t>&lt;/</a:t>
            </a:r>
            <a:r>
              <a:rPr lang="da-DK" dirty="0" err="1">
                <a:solidFill>
                  <a:srgbClr val="A31515"/>
                </a:solidFill>
                <a:latin typeface="Consolas" panose="020B0609020204030204" pitchFamily="49" charset="0"/>
              </a:rPr>
              <a:t>soap:Envelope</a:t>
            </a:r>
            <a:r>
              <a:rPr lang="da-DK" dirty="0">
                <a:solidFill>
                  <a:srgbClr val="0000FF"/>
                </a:solidFill>
                <a:latin typeface="Consolas" panose="020B0609020204030204" pitchFamily="49" charset="0"/>
              </a:rPr>
              <a:t>&gt;</a:t>
            </a:r>
            <a:endParaRPr lang="da-DK" dirty="0"/>
          </a:p>
        </p:txBody>
      </p:sp>
    </p:spTree>
    <p:extLst>
      <p:ext uri="{BB962C8B-B14F-4D97-AF65-F5344CB8AC3E}">
        <p14:creationId xmlns:p14="http://schemas.microsoft.com/office/powerpoint/2010/main" val="1171979036"/>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Technical </a:t>
            </a:r>
            <a:r>
              <a:rPr lang="da-DK" dirty="0" err="1"/>
              <a:t>critique</a:t>
            </a:r>
            <a:endParaRPr lang="da-DK" dirty="0"/>
          </a:p>
        </p:txBody>
      </p:sp>
      <p:sp>
        <p:nvSpPr>
          <p:cNvPr id="3" name="Pladsholder til indhold 2"/>
          <p:cNvSpPr>
            <a:spLocks noGrp="1"/>
          </p:cNvSpPr>
          <p:nvPr>
            <p:ph sz="half" idx="1"/>
          </p:nvPr>
        </p:nvSpPr>
        <p:spPr/>
        <p:txBody>
          <a:bodyPr>
            <a:normAutofit lnSpcReduction="10000"/>
          </a:bodyPr>
          <a:lstStyle/>
          <a:p>
            <a:r>
              <a:rPr lang="da-DK" dirty="0"/>
              <a:t>Advantages</a:t>
            </a:r>
          </a:p>
          <a:p>
            <a:pPr marL="342900" indent="-342900">
              <a:buFont typeface="Arial" panose="020B0604020202020204" pitchFamily="34" charset="0"/>
              <a:buChar char="•"/>
            </a:pPr>
            <a:r>
              <a:rPr lang="en-US" dirty="0"/>
              <a:t>SOAP's neutrality characteristic explicitly makes it suitable for use with any transport protocol. Implementations often use HTTP as a transport protocol, but obviously other popular transport protocols can be used. </a:t>
            </a:r>
          </a:p>
          <a:p>
            <a:pPr marL="342900" indent="-342900">
              <a:buFont typeface="Arial" panose="020B0604020202020204" pitchFamily="34" charset="0"/>
              <a:buChar char="•"/>
            </a:pPr>
            <a:r>
              <a:rPr lang="en-US" dirty="0"/>
              <a:t>SOAP, when combined with HTTP post/response exchanges, tunnels easily through existing firewalls and proxies, and consequently doesn't require modifying the widespread computing and communication infrastructures that exist for processing HTTP post/response exchanges.</a:t>
            </a:r>
          </a:p>
          <a:p>
            <a:pPr marL="342900" indent="-342900">
              <a:buFont typeface="Arial" panose="020B0604020202020204" pitchFamily="34" charset="0"/>
              <a:buChar char="•"/>
            </a:pPr>
            <a:r>
              <a:rPr lang="en-US" dirty="0"/>
              <a:t>SOAP has available to it all the facilities of XML, including easy internationalization and extensibility with XML Namespaces.</a:t>
            </a:r>
            <a:endParaRPr lang="da-DK" dirty="0"/>
          </a:p>
        </p:txBody>
      </p:sp>
      <p:sp>
        <p:nvSpPr>
          <p:cNvPr id="4" name="Pladsholder til indhold 3"/>
          <p:cNvSpPr>
            <a:spLocks noGrp="1"/>
          </p:cNvSpPr>
          <p:nvPr>
            <p:ph sz="half" idx="2"/>
          </p:nvPr>
        </p:nvSpPr>
        <p:spPr/>
        <p:txBody>
          <a:bodyPr>
            <a:normAutofit lnSpcReduction="10000"/>
          </a:bodyPr>
          <a:lstStyle/>
          <a:p>
            <a:r>
              <a:rPr lang="da-DK" dirty="0" err="1"/>
              <a:t>Disadvantages</a:t>
            </a:r>
            <a:endParaRPr lang="da-DK" dirty="0"/>
          </a:p>
          <a:p>
            <a:pPr marL="342900" indent="-342900">
              <a:buFont typeface="Arial" panose="020B0604020202020204" pitchFamily="34" charset="0"/>
              <a:buChar char="•"/>
            </a:pPr>
            <a:r>
              <a:rPr lang="en-US" dirty="0"/>
              <a:t>When using standard implementations and the default SOAP/HTTP binding, the XML </a:t>
            </a:r>
            <a:r>
              <a:rPr lang="en-US" dirty="0" err="1"/>
              <a:t>infoset</a:t>
            </a:r>
            <a:r>
              <a:rPr lang="en-US" dirty="0"/>
              <a:t> is serialized as XML. To improve performance for the special case of XML with embedded binary objects</a:t>
            </a:r>
          </a:p>
          <a:p>
            <a:pPr marL="342900" indent="-342900">
              <a:buFont typeface="Arial" panose="020B0604020202020204" pitchFamily="34" charset="0"/>
              <a:buChar char="•"/>
            </a:pPr>
            <a:r>
              <a:rPr lang="en-US" dirty="0"/>
              <a:t>When relying on HTTP as a transport protocol and not using WS-Addressing, the roles of the interacting parties are fixed. Only the client can use the services of the other.</a:t>
            </a:r>
          </a:p>
          <a:p>
            <a:pPr marL="342900" indent="-342900">
              <a:buFont typeface="Arial" panose="020B0604020202020204" pitchFamily="34" charset="0"/>
              <a:buChar char="•"/>
            </a:pPr>
            <a:r>
              <a:rPr lang="en-US" dirty="0"/>
              <a:t>The verbosity of the protocol, slow parsing speed of XML, and lack of a standardized interaction model led to the domination in the field by services using the HTTP protocol more directly. See, for example, REST.</a:t>
            </a:r>
          </a:p>
          <a:p>
            <a:endParaRPr lang="en-US" dirty="0"/>
          </a:p>
        </p:txBody>
      </p:sp>
    </p:spTree>
    <p:extLst>
      <p:ext uri="{BB962C8B-B14F-4D97-AF65-F5344CB8AC3E}">
        <p14:creationId xmlns:p14="http://schemas.microsoft.com/office/powerpoint/2010/main" val="274108181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CD7C142C-7DBC-40C8-8605-854349E251EB}"/>
              </a:ext>
            </a:extLst>
          </p:cNvPr>
          <p:cNvPicPr>
            <a:picLocks noGrp="1" noChangeAspect="1"/>
          </p:cNvPicPr>
          <p:nvPr>
            <p:ph type="pic" sz="quarter" idx="13"/>
          </p:nvPr>
        </p:nvPicPr>
        <p:blipFill>
          <a:blip r:embed="rId2"/>
          <a:srcRect l="26636" r="26636"/>
          <a:stretch>
            <a:fillRect/>
          </a:stretch>
        </p:blipFill>
        <p:spPr/>
      </p:pic>
      <p:sp>
        <p:nvSpPr>
          <p:cNvPr id="3" name="Title 2">
            <a:extLst>
              <a:ext uri="{FF2B5EF4-FFF2-40B4-BE49-F238E27FC236}">
                <a16:creationId xmlns:a16="http://schemas.microsoft.com/office/drawing/2014/main" id="{5485C3AA-AB39-40E1-99D3-8EADCA53DB4B}"/>
              </a:ext>
            </a:extLst>
          </p:cNvPr>
          <p:cNvSpPr>
            <a:spLocks noGrp="1"/>
          </p:cNvSpPr>
          <p:nvPr>
            <p:ph type="ctrTitle"/>
          </p:nvPr>
        </p:nvSpPr>
        <p:spPr/>
        <p:txBody>
          <a:bodyPr/>
          <a:lstStyle/>
          <a:p>
            <a:r>
              <a:rPr lang="da-DK" dirty="0" err="1"/>
              <a:t>Representational</a:t>
            </a:r>
            <a:r>
              <a:rPr lang="da-DK" dirty="0"/>
              <a:t> </a:t>
            </a:r>
            <a:r>
              <a:rPr lang="da-DK" dirty="0" err="1"/>
              <a:t>state</a:t>
            </a:r>
            <a:r>
              <a:rPr lang="da-DK" dirty="0"/>
              <a:t> transfer</a:t>
            </a:r>
            <a:endParaRPr lang="LID4096" dirty="0"/>
          </a:p>
        </p:txBody>
      </p:sp>
    </p:spTree>
    <p:extLst>
      <p:ext uri="{BB962C8B-B14F-4D97-AF65-F5344CB8AC3E}">
        <p14:creationId xmlns:p14="http://schemas.microsoft.com/office/powerpoint/2010/main" val="374469743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What</a:t>
            </a:r>
            <a:r>
              <a:rPr lang="da-DK" dirty="0"/>
              <a:t> is REST</a:t>
            </a:r>
          </a:p>
        </p:txBody>
      </p:sp>
      <p:sp>
        <p:nvSpPr>
          <p:cNvPr id="3" name="Pladsholder til indhold 2"/>
          <p:cNvSpPr>
            <a:spLocks noGrp="1"/>
          </p:cNvSpPr>
          <p:nvPr>
            <p:ph idx="1"/>
          </p:nvPr>
        </p:nvSpPr>
        <p:spPr/>
        <p:txBody>
          <a:bodyPr/>
          <a:lstStyle/>
          <a:p>
            <a:r>
              <a:rPr lang="en-US" dirty="0"/>
              <a:t>Web services are one way of providing interoperability between computer systems on the Internet.</a:t>
            </a:r>
          </a:p>
          <a:p>
            <a:endParaRPr lang="en-US" dirty="0"/>
          </a:p>
          <a:p>
            <a:r>
              <a:rPr lang="en-US" dirty="0"/>
              <a:t>REST-compliant Web services allow requesting systems to access and manipulate textual representations of Web resources using a uniform and predefined set of stateless operations.</a:t>
            </a:r>
          </a:p>
          <a:p>
            <a:endParaRPr lang="en-US" dirty="0"/>
          </a:p>
          <a:p>
            <a:r>
              <a:rPr lang="en-US" dirty="0"/>
              <a:t>Responses may be in XML, HTML, JSON or some other defined format.</a:t>
            </a:r>
          </a:p>
          <a:p>
            <a:endParaRPr lang="en-US" dirty="0"/>
          </a:p>
          <a:p>
            <a:r>
              <a:rPr lang="en-US" dirty="0"/>
              <a:t>Unlike SOAP-based Web services, there is no "official" standard for RESTful Web APIs</a:t>
            </a:r>
          </a:p>
          <a:p>
            <a:endParaRPr lang="en-US" dirty="0"/>
          </a:p>
          <a:p>
            <a:r>
              <a:rPr lang="en-US" dirty="0"/>
              <a:t>While SOAP is a protocol. REST is not a standard in itself, but RESTful implementations make use of standards, such as HTTP, URI, JSON, and XML.</a:t>
            </a:r>
            <a:endParaRPr lang="da-DK" dirty="0"/>
          </a:p>
        </p:txBody>
      </p:sp>
    </p:spTree>
    <p:extLst>
      <p:ext uri="{BB962C8B-B14F-4D97-AF65-F5344CB8AC3E}">
        <p14:creationId xmlns:p14="http://schemas.microsoft.com/office/powerpoint/2010/main" val="3734749199"/>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History</a:t>
            </a:r>
            <a:endParaRPr lang="da-DK" dirty="0"/>
          </a:p>
        </p:txBody>
      </p:sp>
      <p:sp>
        <p:nvSpPr>
          <p:cNvPr id="3" name="Pladsholder til indhold 2"/>
          <p:cNvSpPr>
            <a:spLocks noGrp="1"/>
          </p:cNvSpPr>
          <p:nvPr>
            <p:ph idx="1"/>
          </p:nvPr>
        </p:nvSpPr>
        <p:spPr/>
        <p:txBody>
          <a:bodyPr/>
          <a:lstStyle/>
          <a:p>
            <a:r>
              <a:rPr lang="da-DK" dirty="0"/>
              <a:t>1996 – Development of REST </a:t>
            </a:r>
            <a:r>
              <a:rPr lang="da-DK" dirty="0" err="1"/>
              <a:t>initiated</a:t>
            </a:r>
            <a:r>
              <a:rPr lang="da-DK" dirty="0"/>
              <a:t>, </a:t>
            </a:r>
            <a:r>
              <a:rPr lang="da-DK" dirty="0" err="1"/>
              <a:t>based</a:t>
            </a:r>
            <a:r>
              <a:rPr lang="da-DK" dirty="0"/>
              <a:t> on HTTP 1.0</a:t>
            </a:r>
          </a:p>
          <a:p>
            <a:r>
              <a:rPr lang="da-DK" dirty="0"/>
              <a:t>1999 – Development of REST </a:t>
            </a:r>
            <a:r>
              <a:rPr lang="da-DK" dirty="0" err="1"/>
              <a:t>ended</a:t>
            </a:r>
            <a:endParaRPr lang="da-DK" dirty="0"/>
          </a:p>
          <a:p>
            <a:r>
              <a:rPr lang="da-DK" dirty="0"/>
              <a:t>2000 – REST </a:t>
            </a:r>
            <a:r>
              <a:rPr lang="da-DK" dirty="0" err="1"/>
              <a:t>was</a:t>
            </a:r>
            <a:r>
              <a:rPr lang="da-DK" dirty="0"/>
              <a:t> </a:t>
            </a:r>
            <a:r>
              <a:rPr lang="da-DK" dirty="0" err="1"/>
              <a:t>defined</a:t>
            </a:r>
            <a:r>
              <a:rPr lang="da-DK" dirty="0"/>
              <a:t> by Roy </a:t>
            </a:r>
            <a:r>
              <a:rPr lang="da-DK" dirty="0" err="1"/>
              <a:t>Fielding</a:t>
            </a:r>
            <a:endParaRPr lang="da-DK" dirty="0"/>
          </a:p>
          <a:p>
            <a:endParaRPr lang="da-DK" dirty="0"/>
          </a:p>
        </p:txBody>
      </p:sp>
    </p:spTree>
    <p:extLst>
      <p:ext uri="{BB962C8B-B14F-4D97-AF65-F5344CB8AC3E}">
        <p14:creationId xmlns:p14="http://schemas.microsoft.com/office/powerpoint/2010/main" val="2491738659"/>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Architectural</a:t>
            </a:r>
            <a:r>
              <a:rPr lang="da-DK" dirty="0"/>
              <a:t> overview</a:t>
            </a:r>
          </a:p>
        </p:txBody>
      </p:sp>
      <p:sp>
        <p:nvSpPr>
          <p:cNvPr id="3" name="Pladsholder til indhold 2"/>
          <p:cNvSpPr>
            <a:spLocks noGrp="1"/>
          </p:cNvSpPr>
          <p:nvPr>
            <p:ph idx="1"/>
          </p:nvPr>
        </p:nvSpPr>
        <p:spPr/>
        <p:txBody>
          <a:bodyPr>
            <a:normAutofit fontScale="92500" lnSpcReduction="20000"/>
          </a:bodyPr>
          <a:lstStyle/>
          <a:p>
            <a:r>
              <a:rPr lang="en-US" dirty="0"/>
              <a:t>Performance</a:t>
            </a:r>
          </a:p>
          <a:p>
            <a:pPr marL="342900" indent="-342900">
              <a:buFont typeface="Arial" panose="020B0604020202020204" pitchFamily="34" charset="0"/>
              <a:buChar char="•"/>
            </a:pPr>
            <a:r>
              <a:rPr lang="en-US" dirty="0"/>
              <a:t>Component interactions can be the dominant factor in user-perceived performance and network efficiency</a:t>
            </a:r>
          </a:p>
          <a:p>
            <a:r>
              <a:rPr lang="en-US" dirty="0"/>
              <a:t>Scalability </a:t>
            </a:r>
          </a:p>
          <a:p>
            <a:pPr marL="342900" indent="-342900">
              <a:buFont typeface="Arial" panose="020B0604020202020204" pitchFamily="34" charset="0"/>
              <a:buChar char="•"/>
            </a:pPr>
            <a:r>
              <a:rPr lang="en-US" dirty="0"/>
              <a:t>To support large numbers of components and interactions among components.</a:t>
            </a:r>
          </a:p>
          <a:p>
            <a:r>
              <a:rPr lang="en-US" dirty="0"/>
              <a:t>Simplicity</a:t>
            </a:r>
          </a:p>
          <a:p>
            <a:pPr marL="342900" indent="-342900">
              <a:buFont typeface="Arial" panose="020B0604020202020204" pitchFamily="34" charset="0"/>
              <a:buChar char="•"/>
            </a:pPr>
            <a:r>
              <a:rPr lang="en-US" dirty="0"/>
              <a:t>A uniform Interface</a:t>
            </a:r>
          </a:p>
          <a:p>
            <a:r>
              <a:rPr lang="en-US" dirty="0"/>
              <a:t>Modifiability</a:t>
            </a:r>
          </a:p>
          <a:p>
            <a:pPr marL="342900" indent="-342900">
              <a:buFont typeface="Arial" panose="020B0604020202020204" pitchFamily="34" charset="0"/>
              <a:buChar char="•"/>
            </a:pPr>
            <a:r>
              <a:rPr lang="en-US" dirty="0"/>
              <a:t>Components to meet changing needs (even while the application is running)</a:t>
            </a:r>
          </a:p>
          <a:p>
            <a:r>
              <a:rPr lang="en-US" dirty="0"/>
              <a:t>Visibility </a:t>
            </a:r>
          </a:p>
          <a:p>
            <a:pPr marL="342900" indent="-342900">
              <a:buFont typeface="Arial" panose="020B0604020202020204" pitchFamily="34" charset="0"/>
              <a:buChar char="•"/>
            </a:pPr>
            <a:r>
              <a:rPr lang="en-US" dirty="0"/>
              <a:t>Communication between components by service agents</a:t>
            </a:r>
          </a:p>
          <a:p>
            <a:r>
              <a:rPr lang="en-US" dirty="0"/>
              <a:t>Portability </a:t>
            </a:r>
          </a:p>
          <a:p>
            <a:pPr marL="342900" indent="-342900">
              <a:buFont typeface="Arial" panose="020B0604020202020204" pitchFamily="34" charset="0"/>
              <a:buChar char="•"/>
            </a:pPr>
            <a:r>
              <a:rPr lang="en-US" dirty="0"/>
              <a:t>Components by moving program code with the data</a:t>
            </a:r>
          </a:p>
          <a:p>
            <a:r>
              <a:rPr lang="en-US" dirty="0"/>
              <a:t>Reliability </a:t>
            </a:r>
          </a:p>
          <a:p>
            <a:pPr marL="342900" indent="-342900">
              <a:buFont typeface="Arial" panose="020B0604020202020204" pitchFamily="34" charset="0"/>
              <a:buChar char="•"/>
            </a:pPr>
            <a:r>
              <a:rPr lang="en-US" dirty="0"/>
              <a:t>The resistance to failure at the system level in the presence of failures within components, connectors, or data[9]</a:t>
            </a:r>
          </a:p>
        </p:txBody>
      </p:sp>
    </p:spTree>
    <p:extLst>
      <p:ext uri="{BB962C8B-B14F-4D97-AF65-F5344CB8AC3E}">
        <p14:creationId xmlns:p14="http://schemas.microsoft.com/office/powerpoint/2010/main" val="1014979875"/>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Architectural</a:t>
            </a:r>
            <a:r>
              <a:rPr lang="da-DK" dirty="0"/>
              <a:t> </a:t>
            </a:r>
            <a:r>
              <a:rPr lang="da-DK" dirty="0" err="1"/>
              <a:t>constraints</a:t>
            </a:r>
            <a:endParaRPr lang="da-DK" dirty="0"/>
          </a:p>
        </p:txBody>
      </p:sp>
      <p:sp>
        <p:nvSpPr>
          <p:cNvPr id="3" name="Pladsholder til indhold 2"/>
          <p:cNvSpPr>
            <a:spLocks noGrp="1"/>
          </p:cNvSpPr>
          <p:nvPr>
            <p:ph idx="1"/>
          </p:nvPr>
        </p:nvSpPr>
        <p:spPr/>
        <p:txBody>
          <a:bodyPr/>
          <a:lstStyle/>
          <a:p>
            <a:r>
              <a:rPr lang="en-US" dirty="0"/>
              <a:t>There are six guiding constraints that define a RESTful system:</a:t>
            </a:r>
          </a:p>
          <a:p>
            <a:pPr marL="342900" indent="-342900">
              <a:buFont typeface="Arial" panose="020B0604020202020204" pitchFamily="34" charset="0"/>
              <a:buChar char="•"/>
            </a:pPr>
            <a:r>
              <a:rPr lang="en-US" dirty="0"/>
              <a:t>Client-server</a:t>
            </a:r>
          </a:p>
          <a:p>
            <a:pPr marL="342900" indent="-342900">
              <a:buFont typeface="Arial" panose="020B0604020202020204" pitchFamily="34" charset="0"/>
              <a:buChar char="•"/>
            </a:pPr>
            <a:r>
              <a:rPr lang="en-US" dirty="0"/>
              <a:t>Stateless</a:t>
            </a:r>
          </a:p>
          <a:p>
            <a:pPr marL="342900" indent="-342900">
              <a:buFont typeface="Arial" panose="020B0604020202020204" pitchFamily="34" charset="0"/>
              <a:buChar char="•"/>
            </a:pPr>
            <a:r>
              <a:rPr lang="en-US" dirty="0"/>
              <a:t>Cacheable</a:t>
            </a:r>
          </a:p>
          <a:p>
            <a:pPr marL="342900" indent="-342900">
              <a:buFont typeface="Arial" panose="020B0604020202020204" pitchFamily="34" charset="0"/>
              <a:buChar char="•"/>
            </a:pPr>
            <a:r>
              <a:rPr lang="en-US" dirty="0"/>
              <a:t>Layered system</a:t>
            </a:r>
          </a:p>
          <a:p>
            <a:pPr marL="342900" indent="-342900">
              <a:buFont typeface="Arial" panose="020B0604020202020204" pitchFamily="34" charset="0"/>
              <a:buChar char="•"/>
            </a:pPr>
            <a:r>
              <a:rPr lang="en-US" dirty="0"/>
              <a:t>Code on demand (optional)</a:t>
            </a:r>
          </a:p>
          <a:p>
            <a:pPr marL="342900" indent="-342900">
              <a:buFont typeface="Arial" panose="020B0604020202020204" pitchFamily="34" charset="0"/>
              <a:buChar char="•"/>
            </a:pPr>
            <a:r>
              <a:rPr lang="en-US" dirty="0"/>
              <a:t>Uniform interface</a:t>
            </a:r>
          </a:p>
          <a:p>
            <a:endParaRPr lang="en-US" dirty="0"/>
          </a:p>
          <a:p>
            <a:r>
              <a:rPr lang="en-US" dirty="0"/>
              <a:t>If a service violates any of the required constraints, it cannot be considered RESTful.</a:t>
            </a:r>
            <a:endParaRPr lang="da-DK" dirty="0"/>
          </a:p>
        </p:txBody>
      </p:sp>
    </p:spTree>
    <p:extLst>
      <p:ext uri="{BB962C8B-B14F-4D97-AF65-F5344CB8AC3E}">
        <p14:creationId xmlns:p14="http://schemas.microsoft.com/office/powerpoint/2010/main" val="1413179581"/>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Constraint</a:t>
            </a:r>
            <a:r>
              <a:rPr lang="da-DK" dirty="0"/>
              <a:t>: </a:t>
            </a:r>
            <a:r>
              <a:rPr lang="da-DK" dirty="0" err="1"/>
              <a:t>Client-server</a:t>
            </a:r>
            <a:endParaRPr lang="da-DK" dirty="0"/>
          </a:p>
        </p:txBody>
      </p:sp>
      <p:sp>
        <p:nvSpPr>
          <p:cNvPr id="3" name="Pladsholder til indhold 2"/>
          <p:cNvSpPr>
            <a:spLocks noGrp="1"/>
          </p:cNvSpPr>
          <p:nvPr>
            <p:ph idx="1"/>
          </p:nvPr>
        </p:nvSpPr>
        <p:spPr/>
        <p:txBody>
          <a:bodyPr/>
          <a:lstStyle/>
          <a:p>
            <a:r>
              <a:rPr lang="en-US" dirty="0"/>
              <a:t>Must adhere to the client-server architectural style. </a:t>
            </a:r>
          </a:p>
          <a:p>
            <a:r>
              <a:rPr lang="en-US" dirty="0"/>
              <a:t>Separation of concerns is the principle behind the client-server constraints. </a:t>
            </a:r>
          </a:p>
          <a:p>
            <a:r>
              <a:rPr lang="en-US" dirty="0"/>
              <a:t>By separating the user interface concerns from the data storage concerns, we improve:</a:t>
            </a:r>
          </a:p>
          <a:p>
            <a:pPr marL="342900" indent="-342900">
              <a:buFont typeface="Arial" panose="020B0604020202020204" pitchFamily="34" charset="0"/>
              <a:buChar char="•"/>
            </a:pPr>
            <a:r>
              <a:rPr lang="en-US" dirty="0"/>
              <a:t>portability of the user interface across multiple platforms </a:t>
            </a:r>
          </a:p>
          <a:p>
            <a:pPr marL="342900" indent="-342900">
              <a:buFont typeface="Arial" panose="020B0604020202020204" pitchFamily="34" charset="0"/>
              <a:buChar char="•"/>
            </a:pPr>
            <a:r>
              <a:rPr lang="en-US" dirty="0"/>
              <a:t>scalability by simplifying the server components. </a:t>
            </a:r>
          </a:p>
          <a:p>
            <a:endParaRPr lang="en-US" dirty="0"/>
          </a:p>
          <a:p>
            <a:r>
              <a:rPr lang="en-US" dirty="0"/>
              <a:t>Perhaps most significant to the Web, is that the separation allows the components to evolve independently, thus supporting the Internet-scale requirement of multiple organizational domains.</a:t>
            </a:r>
            <a:endParaRPr lang="da-DK" dirty="0"/>
          </a:p>
        </p:txBody>
      </p:sp>
    </p:spTree>
    <p:extLst>
      <p:ext uri="{BB962C8B-B14F-4D97-AF65-F5344CB8AC3E}">
        <p14:creationId xmlns:p14="http://schemas.microsoft.com/office/powerpoint/2010/main" val="262641249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normAutofit fontScale="90000"/>
          </a:bodyPr>
          <a:lstStyle/>
          <a:p>
            <a:r>
              <a:rPr lang="da-DK" dirty="0"/>
              <a:t>Agenda</a:t>
            </a:r>
          </a:p>
        </p:txBody>
      </p:sp>
      <p:sp>
        <p:nvSpPr>
          <p:cNvPr id="6" name="Pladsholder til indhold 5"/>
          <p:cNvSpPr>
            <a:spLocks noGrp="1"/>
          </p:cNvSpPr>
          <p:nvPr>
            <p:ph idx="1"/>
          </p:nvPr>
        </p:nvSpPr>
        <p:spPr>
          <a:xfrm>
            <a:off x="838200" y="1160463"/>
            <a:ext cx="10515600" cy="5016500"/>
          </a:xfrm>
        </p:spPr>
        <p:txBody>
          <a:bodyPr>
            <a:normAutofit fontScale="92500" lnSpcReduction="10000"/>
          </a:bodyPr>
          <a:lstStyle/>
          <a:p>
            <a:r>
              <a:rPr lang="da-DK" b="1" dirty="0"/>
              <a:t>SOAP</a:t>
            </a:r>
          </a:p>
          <a:p>
            <a:pPr marL="342900" indent="-342900">
              <a:buFont typeface="Arial" panose="020B0604020202020204" pitchFamily="34" charset="0"/>
              <a:buChar char="•"/>
            </a:pPr>
            <a:r>
              <a:rPr lang="da-DK" dirty="0" err="1"/>
              <a:t>What</a:t>
            </a:r>
            <a:r>
              <a:rPr lang="da-DK" dirty="0"/>
              <a:t> is SOAP</a:t>
            </a:r>
          </a:p>
          <a:p>
            <a:pPr marL="342900" indent="-342900">
              <a:buFont typeface="Arial" panose="020B0604020202020204" pitchFamily="34" charset="0"/>
              <a:buChar char="•"/>
            </a:pPr>
            <a:r>
              <a:rPr lang="da-DK" dirty="0" err="1"/>
              <a:t>History</a:t>
            </a:r>
            <a:endParaRPr lang="da-DK" dirty="0"/>
          </a:p>
          <a:p>
            <a:pPr marL="342900" indent="-342900">
              <a:buFont typeface="Arial" panose="020B0604020202020204" pitchFamily="34" charset="0"/>
              <a:buChar char="•"/>
            </a:pPr>
            <a:r>
              <a:rPr lang="da-DK" dirty="0" err="1"/>
              <a:t>Terminology</a:t>
            </a:r>
            <a:r>
              <a:rPr lang="da-DK" dirty="0"/>
              <a:t> overview</a:t>
            </a:r>
          </a:p>
          <a:p>
            <a:pPr marL="342900" indent="-342900">
              <a:buFont typeface="Arial" panose="020B0604020202020204" pitchFamily="34" charset="0"/>
              <a:buChar char="•"/>
            </a:pPr>
            <a:r>
              <a:rPr lang="da-DK" dirty="0"/>
              <a:t>Message Format</a:t>
            </a:r>
          </a:p>
          <a:p>
            <a:pPr marL="342900" indent="-342900">
              <a:buFont typeface="Arial" panose="020B0604020202020204" pitchFamily="34" charset="0"/>
              <a:buChar char="•"/>
            </a:pPr>
            <a:r>
              <a:rPr lang="da-DK" dirty="0"/>
              <a:t>Technical </a:t>
            </a:r>
            <a:r>
              <a:rPr lang="da-DK" dirty="0" err="1"/>
              <a:t>critique</a:t>
            </a:r>
            <a:endParaRPr lang="da-DK" dirty="0"/>
          </a:p>
          <a:p>
            <a:r>
              <a:rPr lang="da-DK" b="1" dirty="0"/>
              <a:t>REST</a:t>
            </a:r>
          </a:p>
          <a:p>
            <a:pPr marL="342900" indent="-342900">
              <a:buFont typeface="Arial" panose="020B0604020202020204" pitchFamily="34" charset="0"/>
              <a:buChar char="•"/>
            </a:pPr>
            <a:r>
              <a:rPr lang="da-DK" dirty="0" err="1"/>
              <a:t>What</a:t>
            </a:r>
            <a:r>
              <a:rPr lang="da-DK" dirty="0"/>
              <a:t> is REST</a:t>
            </a:r>
          </a:p>
          <a:p>
            <a:pPr marL="342900" indent="-342900">
              <a:buFont typeface="Arial" panose="020B0604020202020204" pitchFamily="34" charset="0"/>
              <a:buChar char="•"/>
            </a:pPr>
            <a:r>
              <a:rPr lang="da-DK" dirty="0" err="1"/>
              <a:t>History</a:t>
            </a:r>
            <a:endParaRPr lang="da-DK" dirty="0"/>
          </a:p>
          <a:p>
            <a:pPr marL="342900" indent="-342900">
              <a:buFont typeface="Arial" panose="020B0604020202020204" pitchFamily="34" charset="0"/>
              <a:buChar char="•"/>
            </a:pPr>
            <a:r>
              <a:rPr lang="da-DK" dirty="0" err="1"/>
              <a:t>Architectural</a:t>
            </a:r>
            <a:r>
              <a:rPr lang="da-DK" dirty="0"/>
              <a:t> overview</a:t>
            </a:r>
          </a:p>
          <a:p>
            <a:pPr marL="342900" indent="-342900">
              <a:buFont typeface="Arial" panose="020B0604020202020204" pitchFamily="34" charset="0"/>
              <a:buChar char="•"/>
            </a:pPr>
            <a:r>
              <a:rPr lang="da-DK" dirty="0"/>
              <a:t>Application</a:t>
            </a:r>
          </a:p>
          <a:p>
            <a:r>
              <a:rPr lang="da-DK" b="1" dirty="0" err="1"/>
              <a:t>WebAPI</a:t>
            </a:r>
            <a:endParaRPr lang="da-DK" b="1" dirty="0"/>
          </a:p>
          <a:p>
            <a:pPr marL="342900" indent="-342900">
              <a:buFont typeface="Arial" panose="020B0604020202020204" pitchFamily="34" charset="0"/>
              <a:buChar char="•"/>
            </a:pPr>
            <a:r>
              <a:rPr lang="da-DK" dirty="0"/>
              <a:t>MVC vs. Web API</a:t>
            </a:r>
          </a:p>
          <a:p>
            <a:r>
              <a:rPr lang="da-DK" b="1" dirty="0"/>
              <a:t>Databases</a:t>
            </a:r>
          </a:p>
        </p:txBody>
      </p:sp>
    </p:spTree>
    <p:extLst>
      <p:ext uri="{BB962C8B-B14F-4D97-AF65-F5344CB8AC3E}">
        <p14:creationId xmlns:p14="http://schemas.microsoft.com/office/powerpoint/2010/main" val="8620177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Stateless</a:t>
            </a:r>
            <a:endParaRPr lang="da-DK" dirty="0"/>
          </a:p>
        </p:txBody>
      </p:sp>
      <p:sp>
        <p:nvSpPr>
          <p:cNvPr id="3" name="Pladsholder til indhold 2"/>
          <p:cNvSpPr>
            <a:spLocks noGrp="1"/>
          </p:cNvSpPr>
          <p:nvPr>
            <p:ph idx="1"/>
          </p:nvPr>
        </p:nvSpPr>
        <p:spPr/>
        <p:txBody>
          <a:bodyPr/>
          <a:lstStyle/>
          <a:p>
            <a:r>
              <a:rPr lang="en-US" dirty="0"/>
              <a:t>The client–server communication is constrained by no client context being stored on the server between requests. </a:t>
            </a:r>
          </a:p>
          <a:p>
            <a:endParaRPr lang="en-US" dirty="0"/>
          </a:p>
          <a:p>
            <a:r>
              <a:rPr lang="en-US" dirty="0"/>
              <a:t>Each request from any client contains all the information necessary to service the request, and session state is held in the client. </a:t>
            </a:r>
          </a:p>
          <a:p>
            <a:endParaRPr lang="en-US" dirty="0"/>
          </a:p>
          <a:p>
            <a:r>
              <a:rPr lang="en-US" dirty="0"/>
              <a:t>The session state can be transferred by the server to another service such as a database to maintain a persistent state for a period and allow authentication. </a:t>
            </a:r>
          </a:p>
        </p:txBody>
      </p:sp>
    </p:spTree>
    <p:extLst>
      <p:ext uri="{BB962C8B-B14F-4D97-AF65-F5344CB8AC3E}">
        <p14:creationId xmlns:p14="http://schemas.microsoft.com/office/powerpoint/2010/main" val="913731543"/>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Cacheable</a:t>
            </a:r>
            <a:endParaRPr lang="da-DK" dirty="0"/>
          </a:p>
        </p:txBody>
      </p:sp>
      <p:sp>
        <p:nvSpPr>
          <p:cNvPr id="3" name="Pladsholder til indhold 2"/>
          <p:cNvSpPr>
            <a:spLocks noGrp="1"/>
          </p:cNvSpPr>
          <p:nvPr>
            <p:ph idx="1"/>
          </p:nvPr>
        </p:nvSpPr>
        <p:spPr/>
        <p:txBody>
          <a:bodyPr/>
          <a:lstStyle/>
          <a:p>
            <a:r>
              <a:rPr lang="en-US" dirty="0"/>
              <a:t>As on the World Wide Web, clients and intermediaries can cache responses. </a:t>
            </a:r>
          </a:p>
          <a:p>
            <a:endParaRPr lang="en-US" dirty="0"/>
          </a:p>
          <a:p>
            <a:r>
              <a:rPr lang="en-US" dirty="0"/>
              <a:t>Responses must therefore, implicitly or explicitly, define themselves as cacheable or not to prevent clients from reusing stale or inappropriate data in response to further requests. </a:t>
            </a:r>
          </a:p>
          <a:p>
            <a:endParaRPr lang="en-US" dirty="0"/>
          </a:p>
          <a:p>
            <a:r>
              <a:rPr lang="en-US" dirty="0"/>
              <a:t>Well-managed caching partially or completely eliminates some client–server interactions, further improving scalability and performance.</a:t>
            </a:r>
            <a:endParaRPr lang="da-DK" dirty="0"/>
          </a:p>
        </p:txBody>
      </p:sp>
    </p:spTree>
    <p:extLst>
      <p:ext uri="{BB962C8B-B14F-4D97-AF65-F5344CB8AC3E}">
        <p14:creationId xmlns:p14="http://schemas.microsoft.com/office/powerpoint/2010/main" val="3860628887"/>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Layered</a:t>
            </a:r>
            <a:r>
              <a:rPr lang="da-DK" dirty="0"/>
              <a:t> system</a:t>
            </a:r>
          </a:p>
        </p:txBody>
      </p:sp>
      <p:sp>
        <p:nvSpPr>
          <p:cNvPr id="3" name="Pladsholder til indhold 2"/>
          <p:cNvSpPr>
            <a:spLocks noGrp="1"/>
          </p:cNvSpPr>
          <p:nvPr>
            <p:ph idx="1"/>
          </p:nvPr>
        </p:nvSpPr>
        <p:spPr/>
        <p:txBody>
          <a:bodyPr/>
          <a:lstStyle/>
          <a:p>
            <a:r>
              <a:rPr lang="en-US" dirty="0"/>
              <a:t>A client cannot ordinarily tell whether it is connected directly to the end server, or to an intermediary along the way. </a:t>
            </a:r>
          </a:p>
          <a:p>
            <a:endParaRPr lang="en-US" dirty="0"/>
          </a:p>
          <a:p>
            <a:r>
              <a:rPr lang="en-US" dirty="0"/>
              <a:t>Intermediary servers may improve system scalability by enabling load balancing and by providing shared caches. </a:t>
            </a:r>
          </a:p>
          <a:p>
            <a:endParaRPr lang="en-US" dirty="0"/>
          </a:p>
          <a:p>
            <a:r>
              <a:rPr lang="en-US" dirty="0"/>
              <a:t>They may also enforce security policies</a:t>
            </a:r>
            <a:endParaRPr lang="da-DK" dirty="0"/>
          </a:p>
        </p:txBody>
      </p:sp>
    </p:spTree>
    <p:extLst>
      <p:ext uri="{BB962C8B-B14F-4D97-AF65-F5344CB8AC3E}">
        <p14:creationId xmlns:p14="http://schemas.microsoft.com/office/powerpoint/2010/main" val="2974109133"/>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Code on demand (</a:t>
            </a:r>
            <a:r>
              <a:rPr lang="da-DK" dirty="0" err="1"/>
              <a:t>Optional</a:t>
            </a:r>
            <a:r>
              <a:rPr lang="da-DK" dirty="0"/>
              <a:t>)</a:t>
            </a:r>
          </a:p>
        </p:txBody>
      </p:sp>
      <p:sp>
        <p:nvSpPr>
          <p:cNvPr id="3" name="Pladsholder til indhold 2"/>
          <p:cNvSpPr>
            <a:spLocks noGrp="1"/>
          </p:cNvSpPr>
          <p:nvPr>
            <p:ph idx="1"/>
          </p:nvPr>
        </p:nvSpPr>
        <p:spPr/>
        <p:txBody>
          <a:bodyPr/>
          <a:lstStyle/>
          <a:p>
            <a:r>
              <a:rPr lang="en-US" dirty="0"/>
              <a:t>Servers can temporarily extend or customize the functionality of a client by transferring executable code. </a:t>
            </a:r>
          </a:p>
          <a:p>
            <a:endParaRPr lang="en-US" dirty="0"/>
          </a:p>
          <a:p>
            <a:r>
              <a:rPr lang="en-US" dirty="0"/>
              <a:t>Examples of this may include compiled components such as </a:t>
            </a:r>
            <a:r>
              <a:rPr lang="en-US"/>
              <a:t>Java applets</a:t>
            </a:r>
            <a:endParaRPr lang="da-DK" dirty="0"/>
          </a:p>
        </p:txBody>
      </p:sp>
    </p:spTree>
    <p:extLst>
      <p:ext uri="{BB962C8B-B14F-4D97-AF65-F5344CB8AC3E}">
        <p14:creationId xmlns:p14="http://schemas.microsoft.com/office/powerpoint/2010/main" val="4209276503"/>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Uniform interface</a:t>
            </a:r>
          </a:p>
        </p:txBody>
      </p:sp>
      <p:sp>
        <p:nvSpPr>
          <p:cNvPr id="3" name="Pladsholder til indhold 2"/>
          <p:cNvSpPr>
            <a:spLocks noGrp="1"/>
          </p:cNvSpPr>
          <p:nvPr>
            <p:ph idx="1"/>
          </p:nvPr>
        </p:nvSpPr>
        <p:spPr/>
        <p:txBody>
          <a:bodyPr>
            <a:normAutofit fontScale="92500" lnSpcReduction="10000"/>
          </a:bodyPr>
          <a:lstStyle/>
          <a:p>
            <a:r>
              <a:rPr lang="en-US" dirty="0"/>
              <a:t>The uniform interface constraint is fundamental to the design of any REST service. </a:t>
            </a:r>
          </a:p>
          <a:p>
            <a:r>
              <a:rPr lang="en-US" dirty="0"/>
              <a:t>It simplifies and decouples the architecture, which enables each part to evolve independently. </a:t>
            </a:r>
          </a:p>
          <a:p>
            <a:r>
              <a:rPr lang="en-US" dirty="0"/>
              <a:t>The four constraints for this uniform interface are:</a:t>
            </a:r>
          </a:p>
          <a:p>
            <a:pPr marL="342900" indent="-342900">
              <a:buFont typeface="Arial" panose="020B0604020202020204" pitchFamily="34" charset="0"/>
              <a:buChar char="•"/>
            </a:pPr>
            <a:r>
              <a:rPr lang="en-US" dirty="0"/>
              <a:t>Identification of resources</a:t>
            </a:r>
          </a:p>
          <a:p>
            <a:pPr marL="800100" lvl="1" indent="-342900">
              <a:buFont typeface="Arial" panose="020B0604020202020204" pitchFamily="34" charset="0"/>
              <a:buChar char="•"/>
            </a:pPr>
            <a:r>
              <a:rPr lang="en-US" dirty="0"/>
              <a:t>Individual resources are identified in requests, for example using URIs in Web-based REST systems.</a:t>
            </a:r>
          </a:p>
          <a:p>
            <a:pPr marL="342900" indent="-342900">
              <a:buFont typeface="Arial" panose="020B0604020202020204" pitchFamily="34" charset="0"/>
              <a:buChar char="•"/>
            </a:pPr>
            <a:r>
              <a:rPr lang="en-US" dirty="0"/>
              <a:t>Manipulation of resources through representations</a:t>
            </a:r>
          </a:p>
          <a:p>
            <a:pPr marL="800100" lvl="1" indent="-342900">
              <a:buFont typeface="Arial" panose="020B0604020202020204" pitchFamily="34" charset="0"/>
              <a:buChar char="•"/>
            </a:pPr>
            <a:r>
              <a:rPr lang="en-US" dirty="0"/>
              <a:t>When a client holds a representation of a resource, including any metadata attached, it has enough information to modify or delete the resource.</a:t>
            </a:r>
          </a:p>
          <a:p>
            <a:pPr marL="342900" indent="-342900">
              <a:buFont typeface="Arial" panose="020B0604020202020204" pitchFamily="34" charset="0"/>
              <a:buChar char="•"/>
            </a:pPr>
            <a:r>
              <a:rPr lang="en-US" dirty="0"/>
              <a:t>Self-descriptive messages</a:t>
            </a:r>
          </a:p>
          <a:p>
            <a:pPr marL="800100" lvl="1" indent="-342900">
              <a:buFont typeface="Arial" panose="020B0604020202020204" pitchFamily="34" charset="0"/>
              <a:buChar char="•"/>
            </a:pPr>
            <a:r>
              <a:rPr lang="en-US" dirty="0"/>
              <a:t>Each message includes enough information to describe how to process the message. </a:t>
            </a:r>
          </a:p>
          <a:p>
            <a:pPr marL="342900" indent="-342900">
              <a:buFont typeface="Arial" panose="020B0604020202020204" pitchFamily="34" charset="0"/>
              <a:buChar char="•"/>
            </a:pPr>
            <a:r>
              <a:rPr lang="en-US" dirty="0"/>
              <a:t>Hypermedia as the engine of application state (HATEOAS)</a:t>
            </a:r>
          </a:p>
          <a:p>
            <a:pPr marL="800100" lvl="1" indent="-342900">
              <a:buFont typeface="Arial" panose="020B0604020202020204" pitchFamily="34" charset="0"/>
              <a:buChar char="•"/>
            </a:pPr>
            <a:r>
              <a:rPr lang="en-US" dirty="0"/>
              <a:t>Having accessed an initial URI for the REST application—analogous to a human Web user accessing the home page of a website—a REST client should then be able to use server-provided links dynamically to discover all the available actions and resources it needs. As access proceeds, the server responds with text that includes hyperlinks to other actions that are currently available. </a:t>
            </a:r>
            <a:endParaRPr lang="da-DK" dirty="0"/>
          </a:p>
        </p:txBody>
      </p:sp>
    </p:spTree>
    <p:extLst>
      <p:ext uri="{BB962C8B-B14F-4D97-AF65-F5344CB8AC3E}">
        <p14:creationId xmlns:p14="http://schemas.microsoft.com/office/powerpoint/2010/main" val="3893896266"/>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Application</a:t>
            </a:r>
          </a:p>
        </p:txBody>
      </p:sp>
      <p:sp>
        <p:nvSpPr>
          <p:cNvPr id="3" name="Pladsholder til indhold 2"/>
          <p:cNvSpPr>
            <a:spLocks noGrp="1"/>
          </p:cNvSpPr>
          <p:nvPr>
            <p:ph idx="1"/>
          </p:nvPr>
        </p:nvSpPr>
        <p:spPr/>
        <p:txBody>
          <a:bodyPr/>
          <a:lstStyle/>
          <a:p>
            <a:r>
              <a:rPr lang="en-US" dirty="0"/>
              <a:t>Web service APIs that adhere to the REST architectural constraints are called RESTful APIs. HTTP-based RESTful APIs are defined with the following aspects:</a:t>
            </a:r>
          </a:p>
          <a:p>
            <a:pPr marL="342900" indent="-342900">
              <a:buFont typeface="Arial" panose="020B0604020202020204" pitchFamily="34" charset="0"/>
              <a:buChar char="•"/>
            </a:pPr>
            <a:r>
              <a:rPr lang="en-US" dirty="0"/>
              <a:t>Base URL, such as http://api.example.com/resources/</a:t>
            </a:r>
          </a:p>
          <a:p>
            <a:pPr marL="342900" indent="-342900">
              <a:buFont typeface="Arial" panose="020B0604020202020204" pitchFamily="34" charset="0"/>
              <a:buChar char="•"/>
            </a:pPr>
            <a:r>
              <a:rPr lang="en-US" dirty="0"/>
              <a:t>An internet media type that defines state transition data elements </a:t>
            </a:r>
          </a:p>
          <a:p>
            <a:pPr marL="342900" indent="-342900">
              <a:buFont typeface="Arial" panose="020B0604020202020204" pitchFamily="34" charset="0"/>
              <a:buChar char="•"/>
            </a:pPr>
            <a:r>
              <a:rPr lang="en-US" dirty="0"/>
              <a:t>Standard HTTP methods (e.g., OPTIONS, GET, PUT, POST, and DELETE)</a:t>
            </a:r>
            <a:endParaRPr lang="da-DK" dirty="0"/>
          </a:p>
        </p:txBody>
      </p:sp>
    </p:spTree>
    <p:extLst>
      <p:ext uri="{BB962C8B-B14F-4D97-AF65-F5344CB8AC3E}">
        <p14:creationId xmlns:p14="http://schemas.microsoft.com/office/powerpoint/2010/main" val="3683746107"/>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URL and HTTP Methods</a:t>
            </a:r>
          </a:p>
        </p:txBody>
      </p:sp>
      <p:graphicFrame>
        <p:nvGraphicFramePr>
          <p:cNvPr id="4" name="Pladsholder til indhold 3"/>
          <p:cNvGraphicFramePr>
            <a:graphicFrameLocks noGrp="1"/>
          </p:cNvGraphicFramePr>
          <p:nvPr>
            <p:ph idx="1"/>
            <p:extLst/>
          </p:nvPr>
        </p:nvGraphicFramePr>
        <p:xfrm>
          <a:off x="838200" y="1160463"/>
          <a:ext cx="10604325" cy="3506367"/>
        </p:xfrm>
        <a:graphic>
          <a:graphicData uri="http://schemas.openxmlformats.org/drawingml/2006/table">
            <a:tbl>
              <a:tblPr firstRow="1" bandRow="1">
                <a:tableStyleId>{5C22544A-7EE6-4342-B048-85BDC9FD1C3A}</a:tableStyleId>
              </a:tblPr>
              <a:tblGrid>
                <a:gridCol w="3345493">
                  <a:extLst>
                    <a:ext uri="{9D8B030D-6E8A-4147-A177-3AD203B41FA5}">
                      <a16:colId xmlns:a16="http://schemas.microsoft.com/office/drawing/2014/main" val="1002308115"/>
                    </a:ext>
                  </a:extLst>
                </a:gridCol>
                <a:gridCol w="1814708">
                  <a:extLst>
                    <a:ext uri="{9D8B030D-6E8A-4147-A177-3AD203B41FA5}">
                      <a16:colId xmlns:a16="http://schemas.microsoft.com/office/drawing/2014/main" val="958434378"/>
                    </a:ext>
                  </a:extLst>
                </a:gridCol>
                <a:gridCol w="1814708">
                  <a:extLst>
                    <a:ext uri="{9D8B030D-6E8A-4147-A177-3AD203B41FA5}">
                      <a16:colId xmlns:a16="http://schemas.microsoft.com/office/drawing/2014/main" val="3043898868"/>
                    </a:ext>
                  </a:extLst>
                </a:gridCol>
                <a:gridCol w="1814708">
                  <a:extLst>
                    <a:ext uri="{9D8B030D-6E8A-4147-A177-3AD203B41FA5}">
                      <a16:colId xmlns:a16="http://schemas.microsoft.com/office/drawing/2014/main" val="1483796625"/>
                    </a:ext>
                  </a:extLst>
                </a:gridCol>
                <a:gridCol w="1814708">
                  <a:extLst>
                    <a:ext uri="{9D8B030D-6E8A-4147-A177-3AD203B41FA5}">
                      <a16:colId xmlns:a16="http://schemas.microsoft.com/office/drawing/2014/main" val="803156114"/>
                    </a:ext>
                  </a:extLst>
                </a:gridCol>
              </a:tblGrid>
              <a:tr h="518025">
                <a:tc>
                  <a:txBody>
                    <a:bodyPr/>
                    <a:lstStyle/>
                    <a:p>
                      <a:r>
                        <a:rPr lang="da-DK" dirty="0"/>
                        <a:t>URL</a:t>
                      </a:r>
                    </a:p>
                  </a:txBody>
                  <a:tcPr/>
                </a:tc>
                <a:tc>
                  <a:txBody>
                    <a:bodyPr/>
                    <a:lstStyle/>
                    <a:p>
                      <a:r>
                        <a:rPr lang="da-DK" dirty="0"/>
                        <a:t>GET</a:t>
                      </a:r>
                    </a:p>
                  </a:txBody>
                  <a:tcPr/>
                </a:tc>
                <a:tc>
                  <a:txBody>
                    <a:bodyPr/>
                    <a:lstStyle/>
                    <a:p>
                      <a:r>
                        <a:rPr lang="da-DK" dirty="0"/>
                        <a:t>PUT</a:t>
                      </a:r>
                    </a:p>
                  </a:txBody>
                  <a:tcPr/>
                </a:tc>
                <a:tc>
                  <a:txBody>
                    <a:bodyPr/>
                    <a:lstStyle/>
                    <a:p>
                      <a:r>
                        <a:rPr lang="da-DK" dirty="0"/>
                        <a:t>POST</a:t>
                      </a:r>
                    </a:p>
                  </a:txBody>
                  <a:tcPr/>
                </a:tc>
                <a:tc>
                  <a:txBody>
                    <a:bodyPr/>
                    <a:lstStyle/>
                    <a:p>
                      <a:r>
                        <a:rPr lang="da-DK" dirty="0"/>
                        <a:t>DELETE</a:t>
                      </a:r>
                    </a:p>
                  </a:txBody>
                  <a:tcPr/>
                </a:tc>
                <a:extLst>
                  <a:ext uri="{0D108BD9-81ED-4DB2-BD59-A6C34878D82A}">
                    <a16:rowId xmlns:a16="http://schemas.microsoft.com/office/drawing/2014/main" val="953622819"/>
                  </a:ext>
                </a:extLst>
              </a:tr>
              <a:tr h="1494171">
                <a:tc>
                  <a:txBody>
                    <a:bodyPr/>
                    <a:lstStyle/>
                    <a:p>
                      <a:r>
                        <a:rPr lang="en-US" dirty="0"/>
                        <a:t>Collection, such as http://it17.com/resources/</a:t>
                      </a:r>
                      <a:endParaRPr lang="da-DK" dirty="0"/>
                    </a:p>
                  </a:txBody>
                  <a:tcPr/>
                </a:tc>
                <a:tc>
                  <a:txBody>
                    <a:bodyPr/>
                    <a:lstStyle/>
                    <a:p>
                      <a:r>
                        <a:rPr lang="en-US" b="1" dirty="0"/>
                        <a:t>List</a:t>
                      </a:r>
                      <a:r>
                        <a:rPr lang="en-US" dirty="0"/>
                        <a:t> the details of the collection's members.</a:t>
                      </a:r>
                      <a:endParaRPr lang="da-DK" dirty="0"/>
                    </a:p>
                  </a:txBody>
                  <a:tcPr/>
                </a:tc>
                <a:tc>
                  <a:txBody>
                    <a:bodyPr/>
                    <a:lstStyle/>
                    <a:p>
                      <a:r>
                        <a:rPr lang="en-US" b="1" dirty="0"/>
                        <a:t>Replace</a:t>
                      </a:r>
                      <a:r>
                        <a:rPr lang="en-US" dirty="0"/>
                        <a:t> the entire collection with another collection.</a:t>
                      </a:r>
                      <a:endParaRPr lang="da-DK" dirty="0"/>
                    </a:p>
                  </a:txBody>
                  <a:tcPr/>
                </a:tc>
                <a:tc>
                  <a:txBody>
                    <a:bodyPr/>
                    <a:lstStyle/>
                    <a:p>
                      <a:r>
                        <a:rPr lang="en-US" b="1" dirty="0"/>
                        <a:t>Create</a:t>
                      </a:r>
                      <a:r>
                        <a:rPr lang="en-US" dirty="0"/>
                        <a:t> a new entry in the collection. </a:t>
                      </a:r>
                      <a:endParaRPr lang="da-DK" dirty="0"/>
                    </a:p>
                  </a:txBody>
                  <a:tcPr/>
                </a:tc>
                <a:tc>
                  <a:txBody>
                    <a:bodyPr/>
                    <a:lstStyle/>
                    <a:p>
                      <a:r>
                        <a:rPr lang="da-DK" b="1" dirty="0" err="1"/>
                        <a:t>Delete</a:t>
                      </a:r>
                      <a:r>
                        <a:rPr lang="da-DK" dirty="0"/>
                        <a:t> the </a:t>
                      </a:r>
                      <a:r>
                        <a:rPr lang="da-DK" dirty="0" err="1"/>
                        <a:t>entire</a:t>
                      </a:r>
                      <a:r>
                        <a:rPr lang="da-DK" dirty="0"/>
                        <a:t> </a:t>
                      </a:r>
                      <a:r>
                        <a:rPr lang="da-DK" dirty="0" err="1"/>
                        <a:t>collection</a:t>
                      </a:r>
                      <a:r>
                        <a:rPr lang="da-DK" dirty="0"/>
                        <a:t>.</a:t>
                      </a:r>
                    </a:p>
                    <a:p>
                      <a:endParaRPr lang="da-DK" dirty="0"/>
                    </a:p>
                  </a:txBody>
                  <a:tcPr/>
                </a:tc>
                <a:extLst>
                  <a:ext uri="{0D108BD9-81ED-4DB2-BD59-A6C34878D82A}">
                    <a16:rowId xmlns:a16="http://schemas.microsoft.com/office/drawing/2014/main" val="3557901335"/>
                  </a:ext>
                </a:extLst>
              </a:tr>
              <a:tr h="1494171">
                <a:tc>
                  <a:txBody>
                    <a:bodyPr/>
                    <a:lstStyle/>
                    <a:p>
                      <a:r>
                        <a:rPr lang="en-US" dirty="0"/>
                        <a:t>Element, such as http://it17.com/resources/item1</a:t>
                      </a:r>
                      <a:endParaRPr lang="da-DK" dirty="0"/>
                    </a:p>
                  </a:txBody>
                  <a:tcPr/>
                </a:tc>
                <a:tc>
                  <a:txBody>
                    <a:bodyPr/>
                    <a:lstStyle/>
                    <a:p>
                      <a:r>
                        <a:rPr lang="en-US" b="1" dirty="0"/>
                        <a:t>Retrieve</a:t>
                      </a:r>
                      <a:r>
                        <a:rPr lang="en-US" dirty="0"/>
                        <a:t> a representation of the addressed member</a:t>
                      </a:r>
                      <a:endParaRPr lang="da-DK" dirty="0"/>
                    </a:p>
                  </a:txBody>
                  <a:tcPr/>
                </a:tc>
                <a:tc>
                  <a:txBody>
                    <a:bodyPr/>
                    <a:lstStyle/>
                    <a:p>
                      <a:r>
                        <a:rPr lang="en-US" b="1" dirty="0"/>
                        <a:t>Replace</a:t>
                      </a:r>
                      <a:r>
                        <a:rPr lang="en-US" dirty="0"/>
                        <a:t> or </a:t>
                      </a:r>
                      <a:r>
                        <a:rPr lang="en-US" b="1" dirty="0"/>
                        <a:t>Create</a:t>
                      </a:r>
                      <a:r>
                        <a:rPr lang="en-US" dirty="0"/>
                        <a:t> the addressed member</a:t>
                      </a:r>
                      <a:endParaRPr lang="da-DK" dirty="0"/>
                    </a:p>
                  </a:txBody>
                  <a:tcPr/>
                </a:tc>
                <a:tc>
                  <a:txBody>
                    <a:bodyPr/>
                    <a:lstStyle/>
                    <a:p>
                      <a:r>
                        <a:rPr lang="da-DK" dirty="0"/>
                        <a:t>Not generally </a:t>
                      </a:r>
                      <a:r>
                        <a:rPr lang="da-DK" dirty="0" err="1"/>
                        <a:t>used</a:t>
                      </a:r>
                      <a:r>
                        <a:rPr lang="da-DK" dirty="0"/>
                        <a:t>.</a:t>
                      </a:r>
                    </a:p>
                  </a:txBody>
                  <a:tcPr/>
                </a:tc>
                <a:tc>
                  <a:txBody>
                    <a:bodyPr/>
                    <a:lstStyle/>
                    <a:p>
                      <a:r>
                        <a:rPr lang="da-DK" b="1" dirty="0" err="1"/>
                        <a:t>Delete</a:t>
                      </a:r>
                      <a:r>
                        <a:rPr lang="da-DK" dirty="0"/>
                        <a:t> the </a:t>
                      </a:r>
                      <a:r>
                        <a:rPr lang="da-DK" dirty="0" err="1"/>
                        <a:t>addressed</a:t>
                      </a:r>
                      <a:r>
                        <a:rPr lang="da-DK" dirty="0"/>
                        <a:t> </a:t>
                      </a:r>
                      <a:r>
                        <a:rPr lang="da-DK" dirty="0" err="1"/>
                        <a:t>member</a:t>
                      </a:r>
                      <a:endParaRPr lang="da-DK" dirty="0"/>
                    </a:p>
                  </a:txBody>
                  <a:tcPr/>
                </a:tc>
                <a:extLst>
                  <a:ext uri="{0D108BD9-81ED-4DB2-BD59-A6C34878D82A}">
                    <a16:rowId xmlns:a16="http://schemas.microsoft.com/office/drawing/2014/main" val="695640864"/>
                  </a:ext>
                </a:extLst>
              </a:tr>
            </a:tbl>
          </a:graphicData>
        </a:graphic>
      </p:graphicFrame>
    </p:spTree>
    <p:extLst>
      <p:ext uri="{BB962C8B-B14F-4D97-AF65-F5344CB8AC3E}">
        <p14:creationId xmlns:p14="http://schemas.microsoft.com/office/powerpoint/2010/main" val="2066800692"/>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49951528-E733-4CAA-AA85-6B4F739F808D}"/>
              </a:ext>
            </a:extLst>
          </p:cNvPr>
          <p:cNvPicPr>
            <a:picLocks noGrp="1" noChangeAspect="1"/>
          </p:cNvPicPr>
          <p:nvPr>
            <p:ph type="pic" sz="quarter" idx="13"/>
          </p:nvPr>
        </p:nvPicPr>
        <p:blipFill rotWithShape="1">
          <a:blip r:embed="rId2"/>
          <a:srcRect t="39594" b="11194"/>
          <a:stretch/>
        </p:blipFill>
        <p:spPr>
          <a:xfrm>
            <a:off x="0" y="0"/>
            <a:ext cx="12192000" cy="4005263"/>
          </a:xfrm>
        </p:spPr>
      </p:pic>
      <p:sp>
        <p:nvSpPr>
          <p:cNvPr id="3" name="Title 2">
            <a:extLst>
              <a:ext uri="{FF2B5EF4-FFF2-40B4-BE49-F238E27FC236}">
                <a16:creationId xmlns:a16="http://schemas.microsoft.com/office/drawing/2014/main" id="{4F62AAE5-2811-4A5F-85B6-2480AE406EC3}"/>
              </a:ext>
            </a:extLst>
          </p:cNvPr>
          <p:cNvSpPr>
            <a:spLocks noGrp="1"/>
          </p:cNvSpPr>
          <p:nvPr>
            <p:ph type="ctrTitle"/>
          </p:nvPr>
        </p:nvSpPr>
        <p:spPr/>
        <p:txBody>
          <a:bodyPr/>
          <a:lstStyle/>
          <a:p>
            <a:r>
              <a:rPr lang="da-DK" dirty="0"/>
              <a:t>.NET Core Web API</a:t>
            </a:r>
            <a:endParaRPr lang="LID4096" dirty="0"/>
          </a:p>
        </p:txBody>
      </p:sp>
    </p:spTree>
    <p:extLst>
      <p:ext uri="{BB962C8B-B14F-4D97-AF65-F5344CB8AC3E}">
        <p14:creationId xmlns:p14="http://schemas.microsoft.com/office/powerpoint/2010/main" val="241157850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MVC vs. Web API</a:t>
            </a:r>
          </a:p>
        </p:txBody>
      </p:sp>
      <p:sp>
        <p:nvSpPr>
          <p:cNvPr id="3" name="Pladsholder til indhold 2"/>
          <p:cNvSpPr>
            <a:spLocks noGrp="1"/>
          </p:cNvSpPr>
          <p:nvPr>
            <p:ph idx="1"/>
          </p:nvPr>
        </p:nvSpPr>
        <p:spPr/>
        <p:txBody>
          <a:bodyPr/>
          <a:lstStyle/>
          <a:p>
            <a:r>
              <a:rPr lang="en-US" dirty="0"/>
              <a:t>Before ASP.NET Core, they were very similar. Both followed an MVC type pattern with controllers and actions. </a:t>
            </a:r>
          </a:p>
          <a:p>
            <a:endParaRPr lang="en-US" dirty="0"/>
          </a:p>
          <a:p>
            <a:r>
              <a:rPr lang="en-US" dirty="0"/>
              <a:t>Web API lacks a view engine (Razor) and instead was designed to be used for REST APIs. </a:t>
            </a:r>
          </a:p>
          <a:p>
            <a:r>
              <a:rPr lang="en-US" dirty="0"/>
              <a:t>MVC was designed for standard web applications with HTML front ends.</a:t>
            </a:r>
          </a:p>
          <a:p>
            <a:endParaRPr lang="en-US" dirty="0"/>
          </a:p>
          <a:p>
            <a:r>
              <a:rPr lang="en-US" dirty="0"/>
              <a:t>Microsoft touted Web API as a framework for building any type of HTTP service. </a:t>
            </a:r>
          </a:p>
          <a:p>
            <a:endParaRPr lang="en-US" dirty="0"/>
          </a:p>
          <a:p>
            <a:r>
              <a:rPr lang="en-US" dirty="0"/>
              <a:t>It was a great alternative to WCF, SOAP, and older ASMX style web services. </a:t>
            </a:r>
          </a:p>
          <a:p>
            <a:endParaRPr lang="en-US" dirty="0"/>
          </a:p>
          <a:p>
            <a:r>
              <a:rPr lang="en-US" dirty="0"/>
              <a:t>It was designed from the ground up with JSON and REST in mind. </a:t>
            </a:r>
            <a:endParaRPr lang="da-DK" dirty="0"/>
          </a:p>
        </p:txBody>
      </p:sp>
    </p:spTree>
    <p:extLst>
      <p:ext uri="{BB962C8B-B14F-4D97-AF65-F5344CB8AC3E}">
        <p14:creationId xmlns:p14="http://schemas.microsoft.com/office/powerpoint/2010/main" val="672619512"/>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.Net Core Web API</a:t>
            </a:r>
          </a:p>
        </p:txBody>
      </p:sp>
      <p:sp>
        <p:nvSpPr>
          <p:cNvPr id="3" name="Pladsholder til indhold 2"/>
          <p:cNvSpPr>
            <a:spLocks noGrp="1"/>
          </p:cNvSpPr>
          <p:nvPr>
            <p:ph sz="half" idx="1"/>
          </p:nvPr>
        </p:nvSpPr>
        <p:spPr/>
        <p:txBody>
          <a:bodyPr>
            <a:normAutofit/>
          </a:bodyPr>
          <a:lstStyle/>
          <a:p>
            <a:r>
              <a:rPr lang="da-DK" dirty="0"/>
              <a:t>Old:</a:t>
            </a:r>
          </a:p>
          <a:p>
            <a:r>
              <a:rPr lang="da-DK" sz="1500" dirty="0">
                <a:solidFill>
                  <a:srgbClr val="000000"/>
                </a:solidFill>
                <a:latin typeface="Consolas" panose="020B0609020204030204" pitchFamily="49" charset="0"/>
              </a:rPr>
              <a:t>[</a:t>
            </a:r>
            <a:r>
              <a:rPr lang="da-DK" sz="1500" dirty="0">
                <a:solidFill>
                  <a:srgbClr val="2B91AF"/>
                </a:solidFill>
                <a:latin typeface="Consolas" panose="020B0609020204030204" pitchFamily="49" charset="0"/>
              </a:rPr>
              <a:t>Route</a:t>
            </a:r>
            <a:r>
              <a:rPr lang="da-DK" sz="1500" dirty="0">
                <a:solidFill>
                  <a:srgbClr val="000000"/>
                </a:solidFill>
                <a:latin typeface="Consolas" panose="020B0609020204030204" pitchFamily="49" charset="0"/>
              </a:rPr>
              <a:t>(</a:t>
            </a:r>
            <a:r>
              <a:rPr lang="da-DK" sz="1500" dirty="0">
                <a:solidFill>
                  <a:srgbClr val="A31515"/>
                </a:solidFill>
                <a:latin typeface="Consolas" panose="020B0609020204030204" pitchFamily="49" charset="0"/>
              </a:rPr>
              <a:t>"</a:t>
            </a:r>
            <a:r>
              <a:rPr lang="da-DK" sz="1500" dirty="0" err="1">
                <a:solidFill>
                  <a:srgbClr val="A31515"/>
                </a:solidFill>
                <a:latin typeface="Consolas" panose="020B0609020204030204" pitchFamily="49" charset="0"/>
              </a:rPr>
              <a:t>api</a:t>
            </a:r>
            <a:r>
              <a:rPr lang="da-DK" sz="1500" dirty="0">
                <a:solidFill>
                  <a:srgbClr val="A31515"/>
                </a:solidFill>
                <a:latin typeface="Consolas" panose="020B0609020204030204" pitchFamily="49" charset="0"/>
              </a:rPr>
              <a:t>/[controller]/[action]"</a:t>
            </a:r>
            <a:r>
              <a:rPr lang="da-DK" sz="1500" dirty="0">
                <a:solidFill>
                  <a:srgbClr val="000000"/>
                </a:solidFill>
                <a:latin typeface="Consolas" panose="020B0609020204030204" pitchFamily="49" charset="0"/>
              </a:rPr>
              <a:t>)]</a:t>
            </a:r>
          </a:p>
          <a:p>
            <a:r>
              <a:rPr lang="da-DK" sz="1500" dirty="0">
                <a:solidFill>
                  <a:srgbClr val="0000FF"/>
                </a:solidFill>
                <a:latin typeface="Consolas" panose="020B0609020204030204" pitchFamily="49" charset="0"/>
              </a:rPr>
              <a:t>public</a:t>
            </a:r>
            <a:r>
              <a:rPr lang="da-DK" sz="1500" dirty="0">
                <a:solidFill>
                  <a:srgbClr val="000000"/>
                </a:solidFill>
                <a:latin typeface="Consolas" panose="020B0609020204030204" pitchFamily="49" charset="0"/>
              </a:rPr>
              <a:t> </a:t>
            </a:r>
            <a:r>
              <a:rPr lang="da-DK" sz="1500" dirty="0">
                <a:solidFill>
                  <a:srgbClr val="0000FF"/>
                </a:solidFill>
                <a:latin typeface="Consolas" panose="020B0609020204030204" pitchFamily="49" charset="0"/>
              </a:rPr>
              <a:t>class</a:t>
            </a:r>
            <a:r>
              <a:rPr lang="da-DK" sz="1500" dirty="0">
                <a:solidFill>
                  <a:srgbClr val="000000"/>
                </a:solidFill>
                <a:latin typeface="Consolas" panose="020B0609020204030204" pitchFamily="49" charset="0"/>
              </a:rPr>
              <a:t> </a:t>
            </a:r>
            <a:r>
              <a:rPr lang="da-DK" sz="1500" dirty="0" err="1">
                <a:solidFill>
                  <a:srgbClr val="2B91AF"/>
                </a:solidFill>
                <a:latin typeface="Consolas" panose="020B0609020204030204" pitchFamily="49" charset="0"/>
              </a:rPr>
              <a:t>ValuesApiController</a:t>
            </a:r>
            <a:r>
              <a:rPr lang="da-DK" sz="1500" dirty="0">
                <a:solidFill>
                  <a:srgbClr val="000000"/>
                </a:solidFill>
                <a:latin typeface="Consolas" panose="020B0609020204030204" pitchFamily="49" charset="0"/>
              </a:rPr>
              <a:t> : </a:t>
            </a:r>
            <a:r>
              <a:rPr lang="da-DK" sz="1500" dirty="0" err="1">
                <a:solidFill>
                  <a:srgbClr val="000000"/>
                </a:solidFill>
                <a:latin typeface="Consolas" panose="020B0609020204030204" pitchFamily="49" charset="0"/>
              </a:rPr>
              <a:t>ApiController</a:t>
            </a:r>
            <a:endParaRPr lang="da-DK" sz="1500" dirty="0">
              <a:solidFill>
                <a:srgbClr val="000000"/>
              </a:solidFill>
              <a:latin typeface="Consolas" panose="020B0609020204030204" pitchFamily="49" charset="0"/>
            </a:endParaRPr>
          </a:p>
          <a:p>
            <a:r>
              <a:rPr lang="da-DK" sz="1500" dirty="0">
                <a:solidFill>
                  <a:srgbClr val="000000"/>
                </a:solidFill>
                <a:latin typeface="Consolas" panose="020B0609020204030204" pitchFamily="49" charset="0"/>
              </a:rPr>
              <a:t>{</a:t>
            </a:r>
          </a:p>
          <a:p>
            <a:r>
              <a:rPr lang="da-DK" sz="1500" dirty="0">
                <a:solidFill>
                  <a:srgbClr val="000000"/>
                </a:solidFill>
                <a:latin typeface="Consolas" panose="020B0609020204030204" pitchFamily="49" charset="0"/>
              </a:rPr>
              <a:t>    [</a:t>
            </a:r>
            <a:r>
              <a:rPr lang="da-DK" sz="1500" dirty="0" err="1">
                <a:solidFill>
                  <a:srgbClr val="2B91AF"/>
                </a:solidFill>
                <a:latin typeface="Consolas" panose="020B0609020204030204" pitchFamily="49" charset="0"/>
              </a:rPr>
              <a:t>HttpGet</a:t>
            </a:r>
            <a:r>
              <a:rPr lang="da-DK" sz="1500" dirty="0">
                <a:solidFill>
                  <a:srgbClr val="000000"/>
                </a:solidFill>
                <a:latin typeface="Consolas" panose="020B0609020204030204" pitchFamily="49" charset="0"/>
              </a:rPr>
              <a:t>]</a:t>
            </a:r>
          </a:p>
          <a:p>
            <a:r>
              <a:rPr lang="da-DK" sz="1500" dirty="0">
                <a:solidFill>
                  <a:srgbClr val="000000"/>
                </a:solidFill>
                <a:latin typeface="Consolas" panose="020B0609020204030204" pitchFamily="49" charset="0"/>
              </a:rPr>
              <a:t>    [</a:t>
            </a:r>
            <a:r>
              <a:rPr lang="da-DK" sz="1500" dirty="0" err="1">
                <a:solidFill>
                  <a:srgbClr val="2B91AF"/>
                </a:solidFill>
                <a:latin typeface="Consolas" panose="020B0609020204030204" pitchFamily="49" charset="0"/>
              </a:rPr>
              <a:t>ActionName</a:t>
            </a:r>
            <a:r>
              <a:rPr lang="da-DK" sz="1500" dirty="0">
                <a:solidFill>
                  <a:srgbClr val="000000"/>
                </a:solidFill>
                <a:latin typeface="Consolas" panose="020B0609020204030204" pitchFamily="49" charset="0"/>
              </a:rPr>
              <a:t>(</a:t>
            </a:r>
            <a:r>
              <a:rPr lang="da-DK" sz="1500" dirty="0">
                <a:solidFill>
                  <a:srgbClr val="A31515"/>
                </a:solidFill>
                <a:latin typeface="Consolas" panose="020B0609020204030204" pitchFamily="49" charset="0"/>
              </a:rPr>
              <a:t>"</a:t>
            </a:r>
            <a:r>
              <a:rPr lang="da-DK" sz="1500" dirty="0" err="1">
                <a:solidFill>
                  <a:srgbClr val="A31515"/>
                </a:solidFill>
                <a:latin typeface="Consolas" panose="020B0609020204030204" pitchFamily="49" charset="0"/>
              </a:rPr>
              <a:t>GetArray</a:t>
            </a:r>
            <a:r>
              <a:rPr lang="da-DK" sz="1500" dirty="0">
                <a:solidFill>
                  <a:srgbClr val="A31515"/>
                </a:solidFill>
                <a:latin typeface="Consolas" panose="020B0609020204030204" pitchFamily="49" charset="0"/>
              </a:rPr>
              <a:t>"</a:t>
            </a:r>
            <a:r>
              <a:rPr lang="da-DK" sz="1500" dirty="0">
                <a:solidFill>
                  <a:srgbClr val="000000"/>
                </a:solidFill>
                <a:latin typeface="Consolas" panose="020B0609020204030204" pitchFamily="49" charset="0"/>
              </a:rPr>
              <a:t>)]</a:t>
            </a:r>
          </a:p>
          <a:p>
            <a:r>
              <a:rPr lang="da-DK" sz="1500" dirty="0">
                <a:solidFill>
                  <a:srgbClr val="000000"/>
                </a:solidFill>
                <a:latin typeface="Consolas" panose="020B0609020204030204" pitchFamily="49" charset="0"/>
              </a:rPr>
              <a:t>    </a:t>
            </a:r>
            <a:r>
              <a:rPr lang="da-DK" sz="1500" dirty="0">
                <a:solidFill>
                  <a:srgbClr val="0000FF"/>
                </a:solidFill>
                <a:latin typeface="Consolas" panose="020B0609020204030204" pitchFamily="49" charset="0"/>
              </a:rPr>
              <a:t>public</a:t>
            </a:r>
            <a:r>
              <a:rPr lang="da-DK" sz="1500" dirty="0">
                <a:solidFill>
                  <a:srgbClr val="000000"/>
                </a:solidFill>
                <a:latin typeface="Consolas" panose="020B0609020204030204" pitchFamily="49" charset="0"/>
              </a:rPr>
              <a:t> </a:t>
            </a:r>
            <a:r>
              <a:rPr lang="da-DK" sz="1500" dirty="0" err="1">
                <a:solidFill>
                  <a:srgbClr val="2B91AF"/>
                </a:solidFill>
                <a:latin typeface="Consolas" panose="020B0609020204030204" pitchFamily="49" charset="0"/>
              </a:rPr>
              <a:t>IEnumerable</a:t>
            </a:r>
            <a:r>
              <a:rPr lang="da-DK" sz="1500" dirty="0">
                <a:solidFill>
                  <a:srgbClr val="000000"/>
                </a:solidFill>
                <a:latin typeface="Consolas" panose="020B0609020204030204" pitchFamily="49" charset="0"/>
              </a:rPr>
              <a:t> </a:t>
            </a:r>
            <a:r>
              <a:rPr lang="da-DK" sz="1500" dirty="0" err="1">
                <a:solidFill>
                  <a:srgbClr val="000000"/>
                </a:solidFill>
                <a:latin typeface="Consolas" panose="020B0609020204030204" pitchFamily="49" charset="0"/>
              </a:rPr>
              <a:t>GetArray</a:t>
            </a:r>
            <a:r>
              <a:rPr lang="da-DK" sz="1500" dirty="0">
                <a:solidFill>
                  <a:srgbClr val="000000"/>
                </a:solidFill>
                <a:latin typeface="Consolas" panose="020B0609020204030204" pitchFamily="49" charset="0"/>
              </a:rPr>
              <a:t>()</a:t>
            </a:r>
          </a:p>
          <a:p>
            <a:r>
              <a:rPr lang="da-DK" sz="1500" dirty="0">
                <a:solidFill>
                  <a:srgbClr val="000000"/>
                </a:solidFill>
                <a:latin typeface="Consolas" panose="020B0609020204030204" pitchFamily="49" charset="0"/>
              </a:rPr>
              <a:t>    {</a:t>
            </a:r>
          </a:p>
          <a:p>
            <a:r>
              <a:rPr lang="en-US" sz="1500" dirty="0">
                <a:solidFill>
                  <a:srgbClr val="0000FF"/>
                </a:solidFill>
                <a:latin typeface="Consolas" panose="020B0609020204030204" pitchFamily="49" charset="0"/>
              </a:rPr>
              <a:t>        return</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new</a:t>
            </a:r>
            <a:r>
              <a:rPr lang="en-US" sz="1500" dirty="0">
                <a:solidFill>
                  <a:srgbClr val="000000"/>
                </a:solidFill>
                <a:latin typeface="Consolas" panose="020B0609020204030204" pitchFamily="49" charset="0"/>
              </a:rPr>
              <a:t> </a:t>
            </a:r>
            <a:r>
              <a:rPr lang="en-US" sz="1500" dirty="0">
                <a:solidFill>
                  <a:srgbClr val="0000FF"/>
                </a:solidFill>
                <a:latin typeface="Consolas" panose="020B0609020204030204" pitchFamily="49" charset="0"/>
              </a:rPr>
              <a:t>string</a:t>
            </a:r>
            <a:r>
              <a:rPr lang="en-US" sz="1500" dirty="0">
                <a:solidFill>
                  <a:srgbClr val="000000"/>
                </a:solidFill>
                <a:latin typeface="Consolas" panose="020B0609020204030204" pitchFamily="49" charset="0"/>
              </a:rPr>
              <a:t>[] </a:t>
            </a:r>
            <a:br>
              <a:rPr lang="en-US" sz="1500" dirty="0">
                <a:solidFill>
                  <a:srgbClr val="000000"/>
                </a:solidFill>
                <a:latin typeface="Consolas" panose="020B0609020204030204" pitchFamily="49" charset="0"/>
              </a:rPr>
            </a:br>
            <a:r>
              <a:rPr lang="en-US" sz="1500" dirty="0">
                <a:solidFill>
                  <a:srgbClr val="000000"/>
                </a:solidFill>
                <a:latin typeface="Consolas" panose="020B0609020204030204" pitchFamily="49" charset="0"/>
              </a:rPr>
              <a:t>                 { </a:t>
            </a:r>
            <a:r>
              <a:rPr lang="en-US" sz="1500" dirty="0">
                <a:solidFill>
                  <a:srgbClr val="A31515"/>
                </a:solidFill>
                <a:latin typeface="Consolas" panose="020B0609020204030204" pitchFamily="49" charset="0"/>
              </a:rPr>
              <a:t>"value2"</a:t>
            </a:r>
            <a:r>
              <a:rPr lang="en-US" sz="1500" dirty="0">
                <a:solidFill>
                  <a:srgbClr val="000000"/>
                </a:solidFill>
                <a:latin typeface="Consolas" panose="020B0609020204030204" pitchFamily="49" charset="0"/>
              </a:rPr>
              <a:t>, </a:t>
            </a:r>
            <a:r>
              <a:rPr lang="en-US" sz="1500" dirty="0">
                <a:solidFill>
                  <a:srgbClr val="A31515"/>
                </a:solidFill>
                <a:latin typeface="Consolas" panose="020B0609020204030204" pitchFamily="49" charset="0"/>
              </a:rPr>
              <a:t>"value3"</a:t>
            </a:r>
            <a:r>
              <a:rPr lang="en-US" sz="1500" dirty="0">
                <a:solidFill>
                  <a:srgbClr val="000000"/>
                </a:solidFill>
                <a:latin typeface="Consolas" panose="020B0609020204030204" pitchFamily="49" charset="0"/>
              </a:rPr>
              <a:t> };</a:t>
            </a:r>
          </a:p>
          <a:p>
            <a:r>
              <a:rPr lang="da-DK" sz="1500" dirty="0">
                <a:solidFill>
                  <a:srgbClr val="000000"/>
                </a:solidFill>
                <a:latin typeface="Consolas" panose="020B0609020204030204" pitchFamily="49" charset="0"/>
              </a:rPr>
              <a:t>    }</a:t>
            </a:r>
          </a:p>
          <a:p>
            <a:r>
              <a:rPr lang="da-DK" sz="1500" dirty="0">
                <a:solidFill>
                  <a:srgbClr val="000000"/>
                </a:solidFill>
                <a:latin typeface="Consolas" panose="020B0609020204030204" pitchFamily="49" charset="0"/>
              </a:rPr>
              <a:t>}</a:t>
            </a:r>
            <a:endParaRPr lang="da-DK" sz="1500" dirty="0"/>
          </a:p>
        </p:txBody>
      </p:sp>
      <p:sp>
        <p:nvSpPr>
          <p:cNvPr id="4" name="Pladsholder til indhold 3"/>
          <p:cNvSpPr>
            <a:spLocks noGrp="1"/>
          </p:cNvSpPr>
          <p:nvPr>
            <p:ph sz="half" idx="2"/>
          </p:nvPr>
        </p:nvSpPr>
        <p:spPr/>
        <p:txBody>
          <a:bodyPr>
            <a:normAutofit/>
          </a:bodyPr>
          <a:lstStyle/>
          <a:p>
            <a:r>
              <a:rPr lang="da-DK" dirty="0"/>
              <a:t>New:</a:t>
            </a:r>
          </a:p>
          <a:p>
            <a:r>
              <a:rPr lang="da-DK" sz="1600" dirty="0">
                <a:solidFill>
                  <a:srgbClr val="0000FF"/>
                </a:solidFill>
                <a:latin typeface="Consolas" panose="020B0609020204030204" pitchFamily="49" charset="0"/>
              </a:rPr>
              <a:t>public</a:t>
            </a:r>
            <a:r>
              <a:rPr lang="da-DK" sz="1600" dirty="0">
                <a:solidFill>
                  <a:srgbClr val="000000"/>
                </a:solidFill>
                <a:latin typeface="Consolas" panose="020B0609020204030204" pitchFamily="49" charset="0"/>
              </a:rPr>
              <a:t> </a:t>
            </a:r>
            <a:r>
              <a:rPr lang="da-DK" sz="1600" dirty="0">
                <a:solidFill>
                  <a:srgbClr val="0000FF"/>
                </a:solidFill>
                <a:latin typeface="Consolas" panose="020B0609020204030204" pitchFamily="49" charset="0"/>
              </a:rPr>
              <a:t>class</a:t>
            </a:r>
            <a:r>
              <a:rPr lang="da-DK" sz="1600" dirty="0">
                <a:solidFill>
                  <a:srgbClr val="000000"/>
                </a:solidFill>
                <a:latin typeface="Consolas" panose="020B0609020204030204" pitchFamily="49" charset="0"/>
              </a:rPr>
              <a:t> </a:t>
            </a:r>
            <a:r>
              <a:rPr lang="da-DK" sz="1600" dirty="0" err="1">
                <a:solidFill>
                  <a:srgbClr val="2B91AF"/>
                </a:solidFill>
                <a:latin typeface="Consolas" panose="020B0609020204030204" pitchFamily="49" charset="0"/>
              </a:rPr>
              <a:t>ValuesController</a:t>
            </a:r>
            <a:r>
              <a:rPr lang="da-DK" sz="1600" dirty="0">
                <a:solidFill>
                  <a:srgbClr val="000000"/>
                </a:solidFill>
                <a:latin typeface="Consolas" panose="020B0609020204030204" pitchFamily="49" charset="0"/>
              </a:rPr>
              <a:t> : </a:t>
            </a:r>
            <a:r>
              <a:rPr lang="da-DK" sz="1600" dirty="0">
                <a:solidFill>
                  <a:srgbClr val="2B91AF"/>
                </a:solidFill>
                <a:latin typeface="Consolas" panose="020B0609020204030204" pitchFamily="49" charset="0"/>
              </a:rPr>
              <a:t>Controller</a:t>
            </a:r>
            <a:endParaRPr lang="da-DK" sz="1600" dirty="0">
              <a:solidFill>
                <a:srgbClr val="000000"/>
              </a:solidFill>
              <a:latin typeface="Consolas" panose="020B0609020204030204" pitchFamily="49" charset="0"/>
            </a:endParaRPr>
          </a:p>
          <a:p>
            <a:r>
              <a:rPr lang="da-DK" sz="1600" dirty="0">
                <a:solidFill>
                  <a:srgbClr val="000000"/>
                </a:solidFill>
                <a:latin typeface="Consolas" panose="020B0609020204030204" pitchFamily="49" charset="0"/>
              </a:rPr>
              <a:t>{</a:t>
            </a:r>
          </a:p>
          <a:p>
            <a:r>
              <a:rPr lang="da-DK" sz="1600" dirty="0">
                <a:solidFill>
                  <a:srgbClr val="0000FF"/>
                </a:solidFill>
                <a:latin typeface="Consolas" panose="020B0609020204030204" pitchFamily="49" charset="0"/>
              </a:rPr>
              <a:t>    public</a:t>
            </a:r>
            <a:r>
              <a:rPr lang="da-DK" sz="1600" dirty="0">
                <a:solidFill>
                  <a:srgbClr val="000000"/>
                </a:solidFill>
                <a:latin typeface="Consolas" panose="020B0609020204030204" pitchFamily="49" charset="0"/>
              </a:rPr>
              <a:t> </a:t>
            </a:r>
            <a:r>
              <a:rPr lang="da-DK" sz="1600" dirty="0" err="1">
                <a:solidFill>
                  <a:srgbClr val="2B91AF"/>
                </a:solidFill>
                <a:latin typeface="Consolas" panose="020B0609020204030204" pitchFamily="49" charset="0"/>
              </a:rPr>
              <a:t>IEnumerable</a:t>
            </a:r>
            <a:r>
              <a:rPr lang="da-DK" sz="1600" dirty="0">
                <a:solidFill>
                  <a:srgbClr val="000000"/>
                </a:solidFill>
                <a:latin typeface="Consolas" panose="020B0609020204030204" pitchFamily="49" charset="0"/>
              </a:rPr>
              <a:t> </a:t>
            </a:r>
            <a:r>
              <a:rPr lang="da-DK" sz="1600" dirty="0" err="1">
                <a:solidFill>
                  <a:srgbClr val="000000"/>
                </a:solidFill>
                <a:latin typeface="Consolas" panose="020B0609020204030204" pitchFamily="49" charset="0"/>
              </a:rPr>
              <a:t>GetArray</a:t>
            </a:r>
            <a:r>
              <a:rPr lang="da-DK" sz="1600" dirty="0">
                <a:solidFill>
                  <a:srgbClr val="000000"/>
                </a:solidFill>
                <a:latin typeface="Consolas" panose="020B0609020204030204" pitchFamily="49" charset="0"/>
              </a:rPr>
              <a:t>()</a:t>
            </a:r>
          </a:p>
          <a:p>
            <a:r>
              <a:rPr lang="da-DK"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return</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"value2"</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"value3"</a:t>
            </a:r>
            <a:r>
              <a:rPr lang="en-US" sz="1600" dirty="0">
                <a:solidFill>
                  <a:srgbClr val="000000"/>
                </a:solidFill>
                <a:latin typeface="Consolas" panose="020B0609020204030204" pitchFamily="49" charset="0"/>
              </a:rPr>
              <a:t> };</a:t>
            </a:r>
          </a:p>
          <a:p>
            <a:r>
              <a:rPr lang="da-DK" sz="1600" dirty="0">
                <a:solidFill>
                  <a:srgbClr val="000000"/>
                </a:solidFill>
                <a:latin typeface="Consolas" panose="020B0609020204030204" pitchFamily="49" charset="0"/>
              </a:rPr>
              <a:t>    }</a:t>
            </a:r>
          </a:p>
          <a:p>
            <a:r>
              <a:rPr lang="da-DK" sz="1600" dirty="0">
                <a:solidFill>
                  <a:srgbClr val="000000"/>
                </a:solidFill>
                <a:latin typeface="Consolas" panose="020B0609020204030204" pitchFamily="49" charset="0"/>
              </a:rPr>
              <a:t>}</a:t>
            </a:r>
            <a:endParaRPr lang="da-DK" sz="1600" dirty="0"/>
          </a:p>
          <a:p>
            <a:endParaRPr lang="da-DK" dirty="0"/>
          </a:p>
          <a:p>
            <a:endParaRPr lang="da-DK" dirty="0"/>
          </a:p>
        </p:txBody>
      </p:sp>
    </p:spTree>
    <p:extLst>
      <p:ext uri="{BB962C8B-B14F-4D97-AF65-F5344CB8AC3E}">
        <p14:creationId xmlns:p14="http://schemas.microsoft.com/office/powerpoint/2010/main" val="61661959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ctrTitle"/>
          </p:nvPr>
        </p:nvSpPr>
        <p:spPr/>
        <p:txBody>
          <a:bodyPr>
            <a:normAutofit/>
          </a:bodyPr>
          <a:lstStyle/>
          <a:p>
            <a:r>
              <a:rPr lang="da-DK"/>
              <a:t>Simple Object Access Protocol</a:t>
            </a:r>
            <a:endParaRPr lang="da-DK" dirty="0"/>
          </a:p>
        </p:txBody>
      </p:sp>
      <p:pic>
        <p:nvPicPr>
          <p:cNvPr id="13" name="Picture Placeholder 12">
            <a:extLst>
              <a:ext uri="{FF2B5EF4-FFF2-40B4-BE49-F238E27FC236}">
                <a16:creationId xmlns:a16="http://schemas.microsoft.com/office/drawing/2014/main" id="{8018F9A3-4CD2-442C-B5C3-4ABA75A9CABB}"/>
              </a:ext>
            </a:extLst>
          </p:cNvPr>
          <p:cNvPicPr>
            <a:picLocks noGrp="1" noChangeAspect="1"/>
          </p:cNvPicPr>
          <p:nvPr>
            <p:ph type="pic" sz="quarter" idx="13"/>
          </p:nvPr>
        </p:nvPicPr>
        <p:blipFill>
          <a:blip r:embed="rId3"/>
          <a:srcRect l="26636" r="26636"/>
          <a:stretch>
            <a:fillRect/>
          </a:stretch>
        </p:blipFill>
        <p:spPr/>
      </p:pic>
    </p:spTree>
    <p:extLst>
      <p:ext uri="{BB962C8B-B14F-4D97-AF65-F5344CB8AC3E}">
        <p14:creationId xmlns:p14="http://schemas.microsoft.com/office/powerpoint/2010/main" val="1983796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2D1D78D0-FC1E-4B44-828C-5BE044ED8713}"/>
              </a:ext>
            </a:extLst>
          </p:cNvPr>
          <p:cNvPicPr>
            <a:picLocks noGrp="1" noChangeAspect="1"/>
          </p:cNvPicPr>
          <p:nvPr>
            <p:ph type="pic" sz="quarter" idx="13"/>
          </p:nvPr>
        </p:nvPicPr>
        <p:blipFill rotWithShape="1">
          <a:blip r:embed="rId2"/>
          <a:srcRect t="14293" b="36495"/>
          <a:stretch/>
        </p:blipFill>
        <p:spPr>
          <a:xfrm>
            <a:off x="0" y="0"/>
            <a:ext cx="12192000" cy="4005263"/>
          </a:xfrm>
        </p:spPr>
      </p:pic>
      <p:sp>
        <p:nvSpPr>
          <p:cNvPr id="5" name="Title 4">
            <a:extLst>
              <a:ext uri="{FF2B5EF4-FFF2-40B4-BE49-F238E27FC236}">
                <a16:creationId xmlns:a16="http://schemas.microsoft.com/office/drawing/2014/main" id="{1624F3EC-FFDD-4FD4-BB56-DBE2AB6DF697}"/>
              </a:ext>
            </a:extLst>
          </p:cNvPr>
          <p:cNvSpPr>
            <a:spLocks noGrp="1"/>
          </p:cNvSpPr>
          <p:nvPr>
            <p:ph type="ctrTitle"/>
          </p:nvPr>
        </p:nvSpPr>
        <p:spPr/>
        <p:txBody>
          <a:bodyPr/>
          <a:lstStyle/>
          <a:p>
            <a:r>
              <a:rPr lang="en-GB" dirty="0"/>
              <a:t>Databases</a:t>
            </a:r>
            <a:endParaRPr lang="LID4096" dirty="0"/>
          </a:p>
        </p:txBody>
      </p:sp>
    </p:spTree>
    <p:extLst>
      <p:ext uri="{BB962C8B-B14F-4D97-AF65-F5344CB8AC3E}">
        <p14:creationId xmlns:p14="http://schemas.microsoft.com/office/powerpoint/2010/main" val="310994184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AE25C-5A46-4BF7-97B8-63F6F08B928D}"/>
              </a:ext>
            </a:extLst>
          </p:cNvPr>
          <p:cNvSpPr>
            <a:spLocks noGrp="1"/>
          </p:cNvSpPr>
          <p:nvPr>
            <p:ph type="title"/>
          </p:nvPr>
        </p:nvSpPr>
        <p:spPr/>
        <p:txBody>
          <a:bodyPr>
            <a:normAutofit fontScale="90000"/>
          </a:bodyPr>
          <a:lstStyle/>
          <a:p>
            <a:r>
              <a:rPr lang="en-GB" dirty="0"/>
              <a:t>Hands-on Lab</a:t>
            </a:r>
            <a:endParaRPr lang="LID4096" dirty="0"/>
          </a:p>
        </p:txBody>
      </p:sp>
      <p:sp>
        <p:nvSpPr>
          <p:cNvPr id="3" name="Content Placeholder 2">
            <a:extLst>
              <a:ext uri="{FF2B5EF4-FFF2-40B4-BE49-F238E27FC236}">
                <a16:creationId xmlns:a16="http://schemas.microsoft.com/office/drawing/2014/main" id="{0DDC49C4-945B-4374-B2EC-D9DF737254AB}"/>
              </a:ext>
            </a:extLst>
          </p:cNvPr>
          <p:cNvSpPr>
            <a:spLocks noGrp="1"/>
          </p:cNvSpPr>
          <p:nvPr>
            <p:ph sz="half" idx="1"/>
          </p:nvPr>
        </p:nvSpPr>
        <p:spPr/>
        <p:txBody>
          <a:bodyPr>
            <a:normAutofit fontScale="92500" lnSpcReduction="20000"/>
          </a:bodyPr>
          <a:lstStyle/>
          <a:p>
            <a:r>
              <a:rPr lang="en-US" dirty="0"/>
              <a:t>Guide for Entity Framework: </a:t>
            </a:r>
          </a:p>
          <a:p>
            <a:r>
              <a:rPr lang="en-US" u="sng" dirty="0">
                <a:hlinkClick r:id="rId2"/>
              </a:rPr>
              <a:t>https://docs.microsoft.com/en-us/ef/core/get-started/aspnetcore/new-db</a:t>
            </a:r>
            <a:endParaRPr lang="en-US" u="sng" dirty="0"/>
          </a:p>
          <a:p>
            <a:endParaRPr lang="en-US" dirty="0"/>
          </a:p>
          <a:p>
            <a:r>
              <a:rPr lang="en-US" dirty="0"/>
              <a:t>Follow the step in the link above</a:t>
            </a:r>
          </a:p>
          <a:p>
            <a:endParaRPr lang="LID4096" dirty="0"/>
          </a:p>
        </p:txBody>
      </p:sp>
      <p:sp>
        <p:nvSpPr>
          <p:cNvPr id="4" name="Content Placeholder 3">
            <a:extLst>
              <a:ext uri="{FF2B5EF4-FFF2-40B4-BE49-F238E27FC236}">
                <a16:creationId xmlns:a16="http://schemas.microsoft.com/office/drawing/2014/main" id="{33EFDB88-A1C7-4DB2-961E-8B21F5092D44}"/>
              </a:ext>
            </a:extLst>
          </p:cNvPr>
          <p:cNvSpPr>
            <a:spLocks noGrp="1"/>
          </p:cNvSpPr>
          <p:nvPr>
            <p:ph sz="half" idx="2"/>
          </p:nvPr>
        </p:nvSpPr>
        <p:spPr/>
        <p:txBody>
          <a:bodyPr>
            <a:normAutofit fontScale="92500" lnSpcReduction="20000"/>
          </a:bodyPr>
          <a:lstStyle/>
          <a:p>
            <a:endParaRPr lang="en-US" u="sng" dirty="0"/>
          </a:p>
          <a:p>
            <a:r>
              <a:rPr lang="en-US" b="1" dirty="0">
                <a:solidFill>
                  <a:schemeClr val="bg1">
                    <a:lumMod val="50000"/>
                  </a:schemeClr>
                </a:solidFill>
              </a:rPr>
              <a:t>Related Links:</a:t>
            </a:r>
          </a:p>
          <a:p>
            <a:r>
              <a:rPr lang="en-US" u="sng" dirty="0">
                <a:hlinkClick r:id="rId3"/>
              </a:rPr>
              <a:t>https://docs.microsoft.com/en-us/aspnet/core/data/ef-mvc/intro</a:t>
            </a:r>
            <a:r>
              <a:rPr lang="en-US" u="sng" dirty="0"/>
              <a:t> </a:t>
            </a:r>
            <a:endParaRPr lang="en-US" dirty="0"/>
          </a:p>
          <a:p>
            <a:r>
              <a:rPr lang="en-US" dirty="0"/>
              <a:t>In Memory </a:t>
            </a:r>
            <a:r>
              <a:rPr lang="en-US" dirty="0" err="1"/>
              <a:t>db</a:t>
            </a:r>
            <a:r>
              <a:rPr lang="en-US" dirty="0"/>
              <a:t>: </a:t>
            </a:r>
          </a:p>
          <a:p>
            <a:r>
              <a:rPr lang="en-US" u="sng" dirty="0">
                <a:hlinkClick r:id="rId4"/>
              </a:rPr>
              <a:t>https://docs.microsoft.com/en-us/ef/core/providers/in-memory/</a:t>
            </a:r>
            <a:endParaRPr lang="en-US" dirty="0"/>
          </a:p>
          <a:p>
            <a:r>
              <a:rPr lang="en-US" dirty="0"/>
              <a:t>Entity Framework and MVC (Long guide)</a:t>
            </a:r>
          </a:p>
          <a:p>
            <a:r>
              <a:rPr lang="en-US" u="sng" dirty="0">
                <a:hlinkClick r:id="rId3"/>
              </a:rPr>
              <a:t>https://docs.microsoft.com/en-us/aspnet/core/data/ef-mvc/intro</a:t>
            </a:r>
            <a:endParaRPr lang="en-US" dirty="0"/>
          </a:p>
          <a:p>
            <a:br>
              <a:rPr lang="en-US" dirty="0"/>
            </a:br>
            <a:r>
              <a:rPr lang="en-US" dirty="0"/>
              <a:t>Data access overview:</a:t>
            </a:r>
          </a:p>
          <a:p>
            <a:r>
              <a:rPr lang="en-US" u="sng" dirty="0">
                <a:hlinkClick r:id="rId5"/>
              </a:rPr>
              <a:t>https://blogs.msdn.microsoft.com/dotnet/2016/11/09/net-core-data-access/</a:t>
            </a:r>
            <a:endParaRPr lang="en-US" dirty="0"/>
          </a:p>
          <a:p>
            <a:r>
              <a:rPr lang="en-US" dirty="0"/>
              <a:t>Introduction to Identity (authentication)</a:t>
            </a:r>
          </a:p>
          <a:p>
            <a:r>
              <a:rPr lang="en-US" u="sng" dirty="0">
                <a:hlinkClick r:id="rId6"/>
              </a:rPr>
              <a:t>https://docs.microsoft.com/en-us/aspnet/core/security/authentication/identity</a:t>
            </a:r>
            <a:endParaRPr lang="en-US" dirty="0"/>
          </a:p>
          <a:p>
            <a:endParaRPr lang="LID4096" dirty="0"/>
          </a:p>
        </p:txBody>
      </p:sp>
    </p:spTree>
    <p:extLst>
      <p:ext uri="{BB962C8B-B14F-4D97-AF65-F5344CB8AC3E}">
        <p14:creationId xmlns:p14="http://schemas.microsoft.com/office/powerpoint/2010/main" val="371882156"/>
      </p:ext>
    </p:extLst>
  </p:cSld>
  <p:clrMapOvr>
    <a:masterClrMapping/>
  </p:clrMapOvr>
  <p:transition spd="slow">
    <p:push di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da-DK" dirty="0" err="1"/>
              <a:t>Questions</a:t>
            </a:r>
            <a:r>
              <a:rPr lang="da-DK" dirty="0"/>
              <a:t>?</a:t>
            </a:r>
          </a:p>
        </p:txBody>
      </p:sp>
      <p:sp>
        <p:nvSpPr>
          <p:cNvPr id="15" name="Pladsholder til billede 14"/>
          <p:cNvSpPr>
            <a:spLocks noGrp="1"/>
          </p:cNvSpPr>
          <p:nvPr>
            <p:ph type="pic" sz="quarter" idx="13"/>
          </p:nvPr>
        </p:nvSpPr>
        <p:spPr>
          <a:xfrm>
            <a:off x="7391399" y="-58141"/>
            <a:ext cx="4800600" cy="6858000"/>
          </a:xfrm>
        </p:spPr>
      </p:sp>
      <p:grpSp>
        <p:nvGrpSpPr>
          <p:cNvPr id="5" name="Group 4"/>
          <p:cNvGrpSpPr>
            <a:grpSpLocks noChangeAspect="1"/>
          </p:cNvGrpSpPr>
          <p:nvPr/>
        </p:nvGrpSpPr>
        <p:grpSpPr bwMode="auto">
          <a:xfrm>
            <a:off x="7563321" y="2164293"/>
            <a:ext cx="3433289" cy="2529413"/>
            <a:chOff x="2051" y="736"/>
            <a:chExt cx="1903" cy="1402"/>
          </a:xfrm>
        </p:grpSpPr>
        <p:sp>
          <p:nvSpPr>
            <p:cNvPr id="6" name="AutoShape 3"/>
            <p:cNvSpPr>
              <a:spLocks noChangeAspect="1" noChangeArrowheads="1" noTextEdit="1"/>
            </p:cNvSpPr>
            <p:nvPr/>
          </p:nvSpPr>
          <p:spPr bwMode="auto">
            <a:xfrm>
              <a:off x="2051" y="736"/>
              <a:ext cx="1651" cy="1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5"/>
            <p:cNvSpPr>
              <a:spLocks noEditPoints="1"/>
            </p:cNvSpPr>
            <p:nvPr/>
          </p:nvSpPr>
          <p:spPr bwMode="auto">
            <a:xfrm>
              <a:off x="2303" y="736"/>
              <a:ext cx="1651" cy="1402"/>
            </a:xfrm>
            <a:custGeom>
              <a:avLst/>
              <a:gdLst>
                <a:gd name="T0" fmla="*/ 377 w 377"/>
                <a:gd name="T1" fmla="*/ 146 h 320"/>
                <a:gd name="T2" fmla="*/ 200 w 377"/>
                <a:gd name="T3" fmla="*/ 282 h 320"/>
                <a:gd name="T4" fmla="*/ 148 w 377"/>
                <a:gd name="T5" fmla="*/ 282 h 320"/>
                <a:gd name="T6" fmla="*/ 128 w 377"/>
                <a:gd name="T7" fmla="*/ 287 h 320"/>
                <a:gd name="T8" fmla="*/ 14 w 377"/>
                <a:gd name="T9" fmla="*/ 314 h 320"/>
                <a:gd name="T10" fmla="*/ 37 w 377"/>
                <a:gd name="T11" fmla="*/ 281 h 320"/>
                <a:gd name="T12" fmla="*/ 46 w 377"/>
                <a:gd name="T13" fmla="*/ 256 h 320"/>
                <a:gd name="T14" fmla="*/ 41 w 377"/>
                <a:gd name="T15" fmla="*/ 251 h 320"/>
                <a:gd name="T16" fmla="*/ 0 w 377"/>
                <a:gd name="T17" fmla="*/ 147 h 320"/>
                <a:gd name="T18" fmla="*/ 179 w 377"/>
                <a:gd name="T19" fmla="*/ 0 h 320"/>
                <a:gd name="T20" fmla="*/ 198 w 377"/>
                <a:gd name="T21" fmla="*/ 0 h 320"/>
                <a:gd name="T22" fmla="*/ 377 w 377"/>
                <a:gd name="T23" fmla="*/ 146 h 320"/>
                <a:gd name="T24" fmla="*/ 205 w 377"/>
                <a:gd name="T25" fmla="*/ 210 h 320"/>
                <a:gd name="T26" fmla="*/ 276 w 377"/>
                <a:gd name="T27" fmla="*/ 141 h 320"/>
                <a:gd name="T28" fmla="*/ 205 w 377"/>
                <a:gd name="T29" fmla="*/ 73 h 320"/>
                <a:gd name="T30" fmla="*/ 172 w 377"/>
                <a:gd name="T31" fmla="*/ 73 h 320"/>
                <a:gd name="T32" fmla="*/ 102 w 377"/>
                <a:gd name="T33" fmla="*/ 141 h 320"/>
                <a:gd name="T34" fmla="*/ 172 w 377"/>
                <a:gd name="T35" fmla="*/ 210 h 320"/>
                <a:gd name="T36" fmla="*/ 205 w 377"/>
                <a:gd name="T37" fmla="*/ 21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7" h="320">
                  <a:moveTo>
                    <a:pt x="377" y="146"/>
                  </a:moveTo>
                  <a:cubicBezTo>
                    <a:pt x="377" y="240"/>
                    <a:pt x="315" y="282"/>
                    <a:pt x="200" y="282"/>
                  </a:cubicBezTo>
                  <a:cubicBezTo>
                    <a:pt x="178" y="283"/>
                    <a:pt x="162" y="282"/>
                    <a:pt x="148" y="282"/>
                  </a:cubicBezTo>
                  <a:cubicBezTo>
                    <a:pt x="138" y="282"/>
                    <a:pt x="131" y="285"/>
                    <a:pt x="128" y="287"/>
                  </a:cubicBezTo>
                  <a:cubicBezTo>
                    <a:pt x="64" y="320"/>
                    <a:pt x="19" y="319"/>
                    <a:pt x="14" y="314"/>
                  </a:cubicBezTo>
                  <a:cubicBezTo>
                    <a:pt x="7" y="307"/>
                    <a:pt x="26" y="292"/>
                    <a:pt x="37" y="281"/>
                  </a:cubicBezTo>
                  <a:cubicBezTo>
                    <a:pt x="49" y="268"/>
                    <a:pt x="51" y="262"/>
                    <a:pt x="46" y="256"/>
                  </a:cubicBezTo>
                  <a:cubicBezTo>
                    <a:pt x="45" y="255"/>
                    <a:pt x="42" y="253"/>
                    <a:pt x="41" y="251"/>
                  </a:cubicBezTo>
                  <a:cubicBezTo>
                    <a:pt x="13" y="228"/>
                    <a:pt x="0" y="187"/>
                    <a:pt x="0" y="147"/>
                  </a:cubicBezTo>
                  <a:cubicBezTo>
                    <a:pt x="0" y="53"/>
                    <a:pt x="59" y="0"/>
                    <a:pt x="179" y="0"/>
                  </a:cubicBezTo>
                  <a:cubicBezTo>
                    <a:pt x="198" y="0"/>
                    <a:pt x="198" y="0"/>
                    <a:pt x="198" y="0"/>
                  </a:cubicBezTo>
                  <a:cubicBezTo>
                    <a:pt x="253" y="0"/>
                    <a:pt x="377" y="17"/>
                    <a:pt x="377" y="146"/>
                  </a:cubicBezTo>
                  <a:close/>
                  <a:moveTo>
                    <a:pt x="205" y="210"/>
                  </a:moveTo>
                  <a:cubicBezTo>
                    <a:pt x="258" y="210"/>
                    <a:pt x="276" y="184"/>
                    <a:pt x="276" y="141"/>
                  </a:cubicBezTo>
                  <a:cubicBezTo>
                    <a:pt x="276" y="101"/>
                    <a:pt x="256" y="73"/>
                    <a:pt x="205" y="73"/>
                  </a:cubicBezTo>
                  <a:cubicBezTo>
                    <a:pt x="172" y="73"/>
                    <a:pt x="172" y="73"/>
                    <a:pt x="172" y="73"/>
                  </a:cubicBezTo>
                  <a:cubicBezTo>
                    <a:pt x="122" y="73"/>
                    <a:pt x="102" y="101"/>
                    <a:pt x="102" y="141"/>
                  </a:cubicBezTo>
                  <a:cubicBezTo>
                    <a:pt x="102" y="184"/>
                    <a:pt x="120" y="210"/>
                    <a:pt x="172" y="210"/>
                  </a:cubicBezTo>
                  <a:lnTo>
                    <a:pt x="205" y="210"/>
                  </a:lnTo>
                  <a:close/>
                </a:path>
              </a:pathLst>
            </a:custGeom>
            <a:solidFill>
              <a:schemeClr val="accent2"/>
            </a:solidFill>
            <a:ln w="9525">
              <a:noFill/>
              <a:round/>
              <a:headEnd/>
              <a:tailEnd/>
            </a:ln>
            <a:extLst/>
          </p:spPr>
          <p:txBody>
            <a:bodyPr vert="horz" wrap="square" lIns="91440" tIns="45720" rIns="91440" bIns="45720" numCol="1" anchor="t" anchorCtr="0" compatLnSpc="1">
              <a:prstTxWarp prst="textNoShape">
                <a:avLst/>
              </a:prstTxWarp>
            </a:bodyPr>
            <a:lstStyle/>
            <a:p>
              <a:endParaRPr lang="en-US" dirty="0">
                <a:blipFill>
                  <a:blip r:embed="rId3"/>
                  <a:stretch>
                    <a:fillRect/>
                  </a:stretch>
                </a:blipFill>
              </a:endParaRPr>
            </a:p>
          </p:txBody>
        </p:sp>
      </p:grpSp>
    </p:spTree>
    <p:extLst>
      <p:ext uri="{BB962C8B-B14F-4D97-AF65-F5344CB8AC3E}">
        <p14:creationId xmlns:p14="http://schemas.microsoft.com/office/powerpoint/2010/main" val="198573085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 name="Rektangel 14"/>
          <p:cNvSpPr/>
          <p:nvPr/>
        </p:nvSpPr>
        <p:spPr>
          <a:xfrm>
            <a:off x="425467" y="4265031"/>
            <a:ext cx="3209878" cy="1630064"/>
          </a:xfrm>
          <a:prstGeom prst="rect">
            <a:avLst/>
          </a:prstGeom>
          <a:solidFill>
            <a:srgbClr val="69B9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5" name="Titel 4"/>
          <p:cNvSpPr>
            <a:spLocks noGrp="1"/>
          </p:cNvSpPr>
          <p:nvPr>
            <p:ph type="title"/>
          </p:nvPr>
        </p:nvSpPr>
        <p:spPr/>
        <p:txBody>
          <a:bodyPr>
            <a:normAutofit fontScale="90000"/>
          </a:bodyPr>
          <a:lstStyle/>
          <a:p>
            <a:r>
              <a:rPr lang="da-DK" dirty="0"/>
              <a:t>Brugbare elementer</a:t>
            </a:r>
          </a:p>
        </p:txBody>
      </p:sp>
      <p:sp>
        <p:nvSpPr>
          <p:cNvPr id="4" name="Pladsholder til indhold 3"/>
          <p:cNvSpPr>
            <a:spLocks noGrp="1"/>
          </p:cNvSpPr>
          <p:nvPr>
            <p:ph sz="half" idx="1"/>
          </p:nvPr>
        </p:nvSpPr>
        <p:spPr/>
        <p:txBody>
          <a:bodyPr/>
          <a:lstStyle/>
          <a:p>
            <a:endParaRPr lang="da-DK" dirty="0"/>
          </a:p>
        </p:txBody>
      </p:sp>
      <p:grpSp>
        <p:nvGrpSpPr>
          <p:cNvPr id="7" name="Group 8"/>
          <p:cNvGrpSpPr>
            <a:grpSpLocks noChangeAspect="1"/>
          </p:cNvGrpSpPr>
          <p:nvPr/>
        </p:nvGrpSpPr>
        <p:grpSpPr bwMode="auto">
          <a:xfrm>
            <a:off x="7840998" y="3340250"/>
            <a:ext cx="3008541" cy="2531262"/>
            <a:chOff x="4138" y="392"/>
            <a:chExt cx="2679" cy="2254"/>
          </a:xfrm>
        </p:grpSpPr>
        <p:sp>
          <p:nvSpPr>
            <p:cNvPr id="8" name="AutoShape 7"/>
            <p:cNvSpPr>
              <a:spLocks noChangeAspect="1" noChangeArrowheads="1" noTextEdit="1"/>
            </p:cNvSpPr>
            <p:nvPr/>
          </p:nvSpPr>
          <p:spPr bwMode="auto">
            <a:xfrm>
              <a:off x="4138" y="392"/>
              <a:ext cx="2679" cy="2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p:cNvSpPr>
            <p:nvPr/>
          </p:nvSpPr>
          <p:spPr bwMode="auto">
            <a:xfrm>
              <a:off x="4138" y="392"/>
              <a:ext cx="2679" cy="2275"/>
            </a:xfrm>
            <a:custGeom>
              <a:avLst/>
              <a:gdLst>
                <a:gd name="T0" fmla="*/ 377 w 377"/>
                <a:gd name="T1" fmla="*/ 146 h 320"/>
                <a:gd name="T2" fmla="*/ 200 w 377"/>
                <a:gd name="T3" fmla="*/ 282 h 320"/>
                <a:gd name="T4" fmla="*/ 148 w 377"/>
                <a:gd name="T5" fmla="*/ 282 h 320"/>
                <a:gd name="T6" fmla="*/ 128 w 377"/>
                <a:gd name="T7" fmla="*/ 287 h 320"/>
                <a:gd name="T8" fmla="*/ 14 w 377"/>
                <a:gd name="T9" fmla="*/ 314 h 320"/>
                <a:gd name="T10" fmla="*/ 37 w 377"/>
                <a:gd name="T11" fmla="*/ 281 h 320"/>
                <a:gd name="T12" fmla="*/ 46 w 377"/>
                <a:gd name="T13" fmla="*/ 256 h 320"/>
                <a:gd name="T14" fmla="*/ 41 w 377"/>
                <a:gd name="T15" fmla="*/ 251 h 320"/>
                <a:gd name="T16" fmla="*/ 0 w 377"/>
                <a:gd name="T17" fmla="*/ 147 h 320"/>
                <a:gd name="T18" fmla="*/ 179 w 377"/>
                <a:gd name="T19" fmla="*/ 0 h 320"/>
                <a:gd name="T20" fmla="*/ 198 w 377"/>
                <a:gd name="T21" fmla="*/ 0 h 320"/>
                <a:gd name="T22" fmla="*/ 377 w 377"/>
                <a:gd name="T23" fmla="*/ 146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7" h="320">
                  <a:moveTo>
                    <a:pt x="377" y="146"/>
                  </a:moveTo>
                  <a:cubicBezTo>
                    <a:pt x="377" y="240"/>
                    <a:pt x="315" y="282"/>
                    <a:pt x="200" y="282"/>
                  </a:cubicBezTo>
                  <a:cubicBezTo>
                    <a:pt x="178" y="283"/>
                    <a:pt x="162" y="282"/>
                    <a:pt x="148" y="282"/>
                  </a:cubicBezTo>
                  <a:cubicBezTo>
                    <a:pt x="138" y="282"/>
                    <a:pt x="131" y="285"/>
                    <a:pt x="128" y="287"/>
                  </a:cubicBezTo>
                  <a:cubicBezTo>
                    <a:pt x="64" y="320"/>
                    <a:pt x="19" y="319"/>
                    <a:pt x="14" y="314"/>
                  </a:cubicBezTo>
                  <a:cubicBezTo>
                    <a:pt x="7" y="307"/>
                    <a:pt x="26" y="292"/>
                    <a:pt x="37" y="281"/>
                  </a:cubicBezTo>
                  <a:cubicBezTo>
                    <a:pt x="49" y="268"/>
                    <a:pt x="51" y="262"/>
                    <a:pt x="46" y="256"/>
                  </a:cubicBezTo>
                  <a:cubicBezTo>
                    <a:pt x="45" y="255"/>
                    <a:pt x="42" y="253"/>
                    <a:pt x="41" y="251"/>
                  </a:cubicBezTo>
                  <a:cubicBezTo>
                    <a:pt x="13" y="228"/>
                    <a:pt x="0" y="187"/>
                    <a:pt x="0" y="147"/>
                  </a:cubicBezTo>
                  <a:cubicBezTo>
                    <a:pt x="0" y="53"/>
                    <a:pt x="59" y="0"/>
                    <a:pt x="179" y="0"/>
                  </a:cubicBezTo>
                  <a:cubicBezTo>
                    <a:pt x="198" y="0"/>
                    <a:pt x="198" y="0"/>
                    <a:pt x="198" y="0"/>
                  </a:cubicBezTo>
                  <a:cubicBezTo>
                    <a:pt x="253" y="0"/>
                    <a:pt x="377" y="17"/>
                    <a:pt x="377" y="14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4"/>
          <p:cNvGrpSpPr>
            <a:grpSpLocks noChangeAspect="1"/>
          </p:cNvGrpSpPr>
          <p:nvPr/>
        </p:nvGrpSpPr>
        <p:grpSpPr bwMode="auto">
          <a:xfrm>
            <a:off x="4961523" y="1302639"/>
            <a:ext cx="3433289" cy="2529413"/>
            <a:chOff x="2051" y="736"/>
            <a:chExt cx="1903" cy="1402"/>
          </a:xfrm>
        </p:grpSpPr>
        <p:sp>
          <p:nvSpPr>
            <p:cNvPr id="11" name="AutoShape 3"/>
            <p:cNvSpPr>
              <a:spLocks noChangeAspect="1" noChangeArrowheads="1" noTextEdit="1"/>
            </p:cNvSpPr>
            <p:nvPr/>
          </p:nvSpPr>
          <p:spPr bwMode="auto">
            <a:xfrm>
              <a:off x="2051" y="736"/>
              <a:ext cx="1651" cy="1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5"/>
            <p:cNvSpPr>
              <a:spLocks noEditPoints="1"/>
            </p:cNvSpPr>
            <p:nvPr/>
          </p:nvSpPr>
          <p:spPr bwMode="auto">
            <a:xfrm>
              <a:off x="2303" y="736"/>
              <a:ext cx="1651" cy="1402"/>
            </a:xfrm>
            <a:custGeom>
              <a:avLst/>
              <a:gdLst>
                <a:gd name="T0" fmla="*/ 377 w 377"/>
                <a:gd name="T1" fmla="*/ 146 h 320"/>
                <a:gd name="T2" fmla="*/ 200 w 377"/>
                <a:gd name="T3" fmla="*/ 282 h 320"/>
                <a:gd name="T4" fmla="*/ 148 w 377"/>
                <a:gd name="T5" fmla="*/ 282 h 320"/>
                <a:gd name="T6" fmla="*/ 128 w 377"/>
                <a:gd name="T7" fmla="*/ 287 h 320"/>
                <a:gd name="T8" fmla="*/ 14 w 377"/>
                <a:gd name="T9" fmla="*/ 314 h 320"/>
                <a:gd name="T10" fmla="*/ 37 w 377"/>
                <a:gd name="T11" fmla="*/ 281 h 320"/>
                <a:gd name="T12" fmla="*/ 46 w 377"/>
                <a:gd name="T13" fmla="*/ 256 h 320"/>
                <a:gd name="T14" fmla="*/ 41 w 377"/>
                <a:gd name="T15" fmla="*/ 251 h 320"/>
                <a:gd name="T16" fmla="*/ 0 w 377"/>
                <a:gd name="T17" fmla="*/ 147 h 320"/>
                <a:gd name="T18" fmla="*/ 179 w 377"/>
                <a:gd name="T19" fmla="*/ 0 h 320"/>
                <a:gd name="T20" fmla="*/ 198 w 377"/>
                <a:gd name="T21" fmla="*/ 0 h 320"/>
                <a:gd name="T22" fmla="*/ 377 w 377"/>
                <a:gd name="T23" fmla="*/ 146 h 320"/>
                <a:gd name="T24" fmla="*/ 205 w 377"/>
                <a:gd name="T25" fmla="*/ 210 h 320"/>
                <a:gd name="T26" fmla="*/ 276 w 377"/>
                <a:gd name="T27" fmla="*/ 141 h 320"/>
                <a:gd name="T28" fmla="*/ 205 w 377"/>
                <a:gd name="T29" fmla="*/ 73 h 320"/>
                <a:gd name="T30" fmla="*/ 172 w 377"/>
                <a:gd name="T31" fmla="*/ 73 h 320"/>
                <a:gd name="T32" fmla="*/ 102 w 377"/>
                <a:gd name="T33" fmla="*/ 141 h 320"/>
                <a:gd name="T34" fmla="*/ 172 w 377"/>
                <a:gd name="T35" fmla="*/ 210 h 320"/>
                <a:gd name="T36" fmla="*/ 205 w 377"/>
                <a:gd name="T37" fmla="*/ 21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7" h="320">
                  <a:moveTo>
                    <a:pt x="377" y="146"/>
                  </a:moveTo>
                  <a:cubicBezTo>
                    <a:pt x="377" y="240"/>
                    <a:pt x="315" y="282"/>
                    <a:pt x="200" y="282"/>
                  </a:cubicBezTo>
                  <a:cubicBezTo>
                    <a:pt x="178" y="283"/>
                    <a:pt x="162" y="282"/>
                    <a:pt x="148" y="282"/>
                  </a:cubicBezTo>
                  <a:cubicBezTo>
                    <a:pt x="138" y="282"/>
                    <a:pt x="131" y="285"/>
                    <a:pt x="128" y="287"/>
                  </a:cubicBezTo>
                  <a:cubicBezTo>
                    <a:pt x="64" y="320"/>
                    <a:pt x="19" y="319"/>
                    <a:pt x="14" y="314"/>
                  </a:cubicBezTo>
                  <a:cubicBezTo>
                    <a:pt x="7" y="307"/>
                    <a:pt x="26" y="292"/>
                    <a:pt x="37" y="281"/>
                  </a:cubicBezTo>
                  <a:cubicBezTo>
                    <a:pt x="49" y="268"/>
                    <a:pt x="51" y="262"/>
                    <a:pt x="46" y="256"/>
                  </a:cubicBezTo>
                  <a:cubicBezTo>
                    <a:pt x="45" y="255"/>
                    <a:pt x="42" y="253"/>
                    <a:pt x="41" y="251"/>
                  </a:cubicBezTo>
                  <a:cubicBezTo>
                    <a:pt x="13" y="228"/>
                    <a:pt x="0" y="187"/>
                    <a:pt x="0" y="147"/>
                  </a:cubicBezTo>
                  <a:cubicBezTo>
                    <a:pt x="0" y="53"/>
                    <a:pt x="59" y="0"/>
                    <a:pt x="179" y="0"/>
                  </a:cubicBezTo>
                  <a:cubicBezTo>
                    <a:pt x="198" y="0"/>
                    <a:pt x="198" y="0"/>
                    <a:pt x="198" y="0"/>
                  </a:cubicBezTo>
                  <a:cubicBezTo>
                    <a:pt x="253" y="0"/>
                    <a:pt x="377" y="17"/>
                    <a:pt x="377" y="146"/>
                  </a:cubicBezTo>
                  <a:close/>
                  <a:moveTo>
                    <a:pt x="205" y="210"/>
                  </a:moveTo>
                  <a:cubicBezTo>
                    <a:pt x="258" y="210"/>
                    <a:pt x="276" y="184"/>
                    <a:pt x="276" y="141"/>
                  </a:cubicBezTo>
                  <a:cubicBezTo>
                    <a:pt x="276" y="101"/>
                    <a:pt x="256" y="73"/>
                    <a:pt x="205" y="73"/>
                  </a:cubicBezTo>
                  <a:cubicBezTo>
                    <a:pt x="172" y="73"/>
                    <a:pt x="172" y="73"/>
                    <a:pt x="172" y="73"/>
                  </a:cubicBezTo>
                  <a:cubicBezTo>
                    <a:pt x="122" y="73"/>
                    <a:pt x="102" y="101"/>
                    <a:pt x="102" y="141"/>
                  </a:cubicBezTo>
                  <a:cubicBezTo>
                    <a:pt x="102" y="184"/>
                    <a:pt x="120" y="210"/>
                    <a:pt x="172" y="210"/>
                  </a:cubicBezTo>
                  <a:lnTo>
                    <a:pt x="205" y="210"/>
                  </a:lnTo>
                  <a:close/>
                </a:path>
              </a:pathLst>
            </a:custGeom>
            <a:solidFill>
              <a:schemeClr val="accent2"/>
            </a:solidFill>
            <a:ln w="9525">
              <a:noFill/>
              <a:round/>
              <a:headEnd/>
              <a:tailEnd/>
            </a:ln>
            <a:extLst/>
          </p:spPr>
          <p:txBody>
            <a:bodyPr vert="horz" wrap="square" lIns="91440" tIns="45720" rIns="91440" bIns="45720" numCol="1" anchor="t" anchorCtr="0" compatLnSpc="1">
              <a:prstTxWarp prst="textNoShape">
                <a:avLst/>
              </a:prstTxWarp>
            </a:bodyPr>
            <a:lstStyle/>
            <a:p>
              <a:endParaRPr lang="en-US" dirty="0">
                <a:blipFill>
                  <a:blip r:embed="rId2"/>
                  <a:stretch>
                    <a:fillRect/>
                  </a:stretch>
                </a:blipFill>
              </a:endParaRPr>
            </a:p>
          </p:txBody>
        </p:sp>
      </p:grpSp>
      <p:pic>
        <p:nvPicPr>
          <p:cNvPr id="2" name="Billed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006" y="2580771"/>
            <a:ext cx="2028661" cy="481125"/>
          </a:xfrm>
          <a:prstGeom prst="rect">
            <a:avLst/>
          </a:prstGeom>
        </p:spPr>
      </p:pic>
      <p:pic>
        <p:nvPicPr>
          <p:cNvPr id="3" name="Billed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7102" y="5182432"/>
            <a:ext cx="1616387" cy="383349"/>
          </a:xfrm>
          <a:prstGeom prst="rect">
            <a:avLst/>
          </a:prstGeom>
        </p:spPr>
      </p:pic>
      <p:pic>
        <p:nvPicPr>
          <p:cNvPr id="6" name="Billed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102" y="4643138"/>
            <a:ext cx="2576054" cy="337398"/>
          </a:xfrm>
          <a:prstGeom prst="rect">
            <a:avLst/>
          </a:prstGeom>
        </p:spPr>
      </p:pic>
      <p:pic>
        <p:nvPicPr>
          <p:cNvPr id="13" name="Billed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7102" y="2105854"/>
            <a:ext cx="1747319" cy="228854"/>
          </a:xfrm>
          <a:prstGeom prst="rect">
            <a:avLst/>
          </a:prstGeom>
        </p:spPr>
      </p:pic>
      <p:pic>
        <p:nvPicPr>
          <p:cNvPr id="14" name="Billede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9788" y="1507650"/>
            <a:ext cx="2498756" cy="317124"/>
          </a:xfrm>
          <a:prstGeom prst="rect">
            <a:avLst/>
          </a:prstGeom>
        </p:spPr>
      </p:pic>
      <p:pic>
        <p:nvPicPr>
          <p:cNvPr id="16" name="Billede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43529" y="4893216"/>
            <a:ext cx="1700716" cy="578432"/>
          </a:xfrm>
          <a:prstGeom prst="rect">
            <a:avLst/>
          </a:prstGeom>
        </p:spPr>
      </p:pic>
      <p:sp>
        <p:nvSpPr>
          <p:cNvPr id="17" name="Rektangel 16"/>
          <p:cNvSpPr/>
          <p:nvPr/>
        </p:nvSpPr>
        <p:spPr>
          <a:xfrm>
            <a:off x="9222022" y="1349998"/>
            <a:ext cx="2582629" cy="461665"/>
          </a:xfrm>
          <a:prstGeom prst="rect">
            <a:avLst/>
          </a:prstGeom>
        </p:spPr>
        <p:txBody>
          <a:bodyPr wrap="square">
            <a:spAutoFit/>
          </a:bodyPr>
          <a:lstStyle/>
          <a:p>
            <a:r>
              <a:rPr lang="da-DK" sz="1200" dirty="0">
                <a:latin typeface="Helvetica Neue" charset="0"/>
                <a:ea typeface="Helvetica Neue" charset="0"/>
                <a:cs typeface="Helvetica Neue" charset="0"/>
              </a:rPr>
              <a:t>Dobbeltklik for at ændre farve eller indsætte baggrundsbillede</a:t>
            </a:r>
          </a:p>
        </p:txBody>
      </p:sp>
      <p:cxnSp>
        <p:nvCxnSpPr>
          <p:cNvPr id="19" name="Lige pilforbindelse 18"/>
          <p:cNvCxnSpPr/>
          <p:nvPr/>
        </p:nvCxnSpPr>
        <p:spPr>
          <a:xfrm flipH="1">
            <a:off x="8555735" y="1811663"/>
            <a:ext cx="580645" cy="108577"/>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 name="Lige pilforbindelse 19"/>
          <p:cNvCxnSpPr/>
          <p:nvPr/>
        </p:nvCxnSpPr>
        <p:spPr>
          <a:xfrm flipH="1">
            <a:off x="9010380" y="1865951"/>
            <a:ext cx="423180" cy="1372549"/>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486319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What</a:t>
            </a:r>
            <a:r>
              <a:rPr lang="da-DK" dirty="0"/>
              <a:t> is SOAP</a:t>
            </a:r>
          </a:p>
        </p:txBody>
      </p:sp>
      <p:sp>
        <p:nvSpPr>
          <p:cNvPr id="3" name="Pladsholder til indhold 2"/>
          <p:cNvSpPr>
            <a:spLocks noGrp="1"/>
          </p:cNvSpPr>
          <p:nvPr>
            <p:ph idx="1"/>
          </p:nvPr>
        </p:nvSpPr>
        <p:spPr/>
        <p:txBody>
          <a:bodyPr/>
          <a:lstStyle/>
          <a:p>
            <a:r>
              <a:rPr lang="en-US" dirty="0"/>
              <a:t>SOAP provides the Messaging Protocol layer</a:t>
            </a:r>
          </a:p>
          <a:p>
            <a:endParaRPr lang="en-US" dirty="0"/>
          </a:p>
          <a:p>
            <a:r>
              <a:rPr lang="en-US" dirty="0"/>
              <a:t>It is an XML-based protocol</a:t>
            </a:r>
          </a:p>
          <a:p>
            <a:endParaRPr lang="en-US" dirty="0"/>
          </a:p>
          <a:p>
            <a:r>
              <a:rPr lang="en-US" dirty="0"/>
              <a:t>Built around three characteristics:</a:t>
            </a:r>
          </a:p>
          <a:p>
            <a:pPr marL="342900" indent="-342900">
              <a:buFont typeface="Arial" panose="020B0604020202020204" pitchFamily="34" charset="0"/>
              <a:buChar char="•"/>
            </a:pPr>
            <a:r>
              <a:rPr lang="en-US" dirty="0"/>
              <a:t>Extensibility</a:t>
            </a:r>
          </a:p>
          <a:p>
            <a:pPr marL="800100" lvl="1" indent="-342900">
              <a:buFont typeface="Arial" panose="020B0604020202020204" pitchFamily="34" charset="0"/>
              <a:buChar char="•"/>
            </a:pPr>
            <a:r>
              <a:rPr lang="en-US" dirty="0"/>
              <a:t>Security and WS-routing are some extensions</a:t>
            </a:r>
          </a:p>
          <a:p>
            <a:pPr marL="342900" indent="-342900">
              <a:buFont typeface="Arial" panose="020B0604020202020204" pitchFamily="34" charset="0"/>
              <a:buChar char="•"/>
            </a:pPr>
            <a:r>
              <a:rPr lang="en-US" dirty="0"/>
              <a:t>Neutrality</a:t>
            </a:r>
          </a:p>
          <a:p>
            <a:pPr marL="800100" lvl="1" indent="-342900">
              <a:buFont typeface="Arial" panose="020B0604020202020204" pitchFamily="34" charset="0"/>
              <a:buChar char="•"/>
            </a:pPr>
            <a:r>
              <a:rPr lang="en-US" dirty="0"/>
              <a:t>SOAP can operate over any protocol such as HTTP, SMTP, TCP or UDP</a:t>
            </a:r>
          </a:p>
          <a:p>
            <a:pPr marL="342900" indent="-342900">
              <a:buFont typeface="Arial" panose="020B0604020202020204" pitchFamily="34" charset="0"/>
              <a:buChar char="•"/>
            </a:pPr>
            <a:r>
              <a:rPr lang="en-US" dirty="0"/>
              <a:t>Independence </a:t>
            </a:r>
          </a:p>
          <a:p>
            <a:pPr marL="800100" lvl="1" indent="-342900">
              <a:buFont typeface="Arial" panose="020B0604020202020204" pitchFamily="34" charset="0"/>
              <a:buChar char="•"/>
            </a:pPr>
            <a:r>
              <a:rPr lang="en-US" dirty="0"/>
              <a:t>SOAP allows for any programming model</a:t>
            </a:r>
            <a:endParaRPr lang="da-DK" dirty="0"/>
          </a:p>
        </p:txBody>
      </p:sp>
    </p:spTree>
    <p:extLst>
      <p:ext uri="{BB962C8B-B14F-4D97-AF65-F5344CB8AC3E}">
        <p14:creationId xmlns:p14="http://schemas.microsoft.com/office/powerpoint/2010/main" val="196377233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What</a:t>
            </a:r>
            <a:r>
              <a:rPr lang="da-DK" dirty="0"/>
              <a:t> is SOAP (</a:t>
            </a:r>
            <a:r>
              <a:rPr lang="da-DK" dirty="0" err="1"/>
              <a:t>cont</a:t>
            </a:r>
            <a:r>
              <a:rPr lang="da-DK" dirty="0"/>
              <a:t>.)</a:t>
            </a:r>
          </a:p>
        </p:txBody>
      </p:sp>
      <p:sp>
        <p:nvSpPr>
          <p:cNvPr id="3" name="Pladsholder til indhold 2"/>
          <p:cNvSpPr>
            <a:spLocks noGrp="1"/>
          </p:cNvSpPr>
          <p:nvPr>
            <p:ph idx="1"/>
          </p:nvPr>
        </p:nvSpPr>
        <p:spPr/>
        <p:txBody>
          <a:bodyPr/>
          <a:lstStyle/>
          <a:p>
            <a:r>
              <a:rPr lang="da-DK" dirty="0"/>
              <a:t>The SOAP </a:t>
            </a:r>
            <a:r>
              <a:rPr lang="da-DK" dirty="0" err="1"/>
              <a:t>architecture</a:t>
            </a:r>
            <a:r>
              <a:rPr lang="da-DK" dirty="0"/>
              <a:t> </a:t>
            </a:r>
            <a:r>
              <a:rPr lang="da-DK" dirty="0" err="1"/>
              <a:t>consists</a:t>
            </a:r>
            <a:r>
              <a:rPr lang="da-DK" dirty="0"/>
              <a:t> of </a:t>
            </a:r>
            <a:r>
              <a:rPr lang="da-DK" dirty="0" err="1"/>
              <a:t>several</a:t>
            </a:r>
            <a:r>
              <a:rPr lang="da-DK" dirty="0"/>
              <a:t> </a:t>
            </a:r>
            <a:r>
              <a:rPr lang="da-DK" dirty="0" err="1"/>
              <a:t>layers</a:t>
            </a:r>
            <a:r>
              <a:rPr lang="da-DK" dirty="0"/>
              <a:t> of </a:t>
            </a:r>
            <a:r>
              <a:rPr lang="da-DK" dirty="0" err="1"/>
              <a:t>specifications</a:t>
            </a:r>
            <a:r>
              <a:rPr lang="da-DK" dirty="0"/>
              <a:t> for:</a:t>
            </a:r>
          </a:p>
          <a:p>
            <a:pPr marL="342900" indent="-342900">
              <a:buFont typeface="Arial" panose="020B0604020202020204" pitchFamily="34" charset="0"/>
              <a:buChar char="•"/>
            </a:pPr>
            <a:r>
              <a:rPr lang="da-DK" dirty="0"/>
              <a:t>Message format</a:t>
            </a:r>
          </a:p>
          <a:p>
            <a:pPr marL="342900" indent="-342900">
              <a:buFont typeface="Arial" panose="020B0604020202020204" pitchFamily="34" charset="0"/>
              <a:buChar char="•"/>
            </a:pPr>
            <a:r>
              <a:rPr lang="da-DK" dirty="0"/>
              <a:t>Message Exchange Patterns (MEP)</a:t>
            </a:r>
          </a:p>
          <a:p>
            <a:pPr marL="342900" indent="-342900">
              <a:buFont typeface="Arial" panose="020B0604020202020204" pitchFamily="34" charset="0"/>
              <a:buChar char="•"/>
            </a:pPr>
            <a:r>
              <a:rPr lang="da-DK" dirty="0" err="1"/>
              <a:t>Underlying</a:t>
            </a:r>
            <a:r>
              <a:rPr lang="da-DK" dirty="0"/>
              <a:t> transport </a:t>
            </a:r>
            <a:r>
              <a:rPr lang="da-DK" dirty="0" err="1"/>
              <a:t>protocol</a:t>
            </a:r>
            <a:r>
              <a:rPr lang="da-DK" dirty="0"/>
              <a:t> bindings</a:t>
            </a:r>
          </a:p>
          <a:p>
            <a:pPr marL="342900" indent="-342900">
              <a:buFont typeface="Arial" panose="020B0604020202020204" pitchFamily="34" charset="0"/>
              <a:buChar char="•"/>
            </a:pPr>
            <a:r>
              <a:rPr lang="da-DK" dirty="0"/>
              <a:t>Message </a:t>
            </a:r>
            <a:r>
              <a:rPr lang="da-DK" dirty="0" err="1"/>
              <a:t>processing</a:t>
            </a:r>
            <a:r>
              <a:rPr lang="da-DK" dirty="0"/>
              <a:t> models</a:t>
            </a:r>
          </a:p>
          <a:p>
            <a:pPr marL="342900" indent="-342900">
              <a:buFont typeface="Arial" panose="020B0604020202020204" pitchFamily="34" charset="0"/>
              <a:buChar char="•"/>
            </a:pPr>
            <a:r>
              <a:rPr lang="da-DK" dirty="0"/>
              <a:t>Protocol </a:t>
            </a:r>
            <a:r>
              <a:rPr lang="da-DK" dirty="0" err="1"/>
              <a:t>extensibility</a:t>
            </a:r>
            <a:endParaRPr lang="da-DK" dirty="0"/>
          </a:p>
          <a:p>
            <a:pPr marL="342900" indent="-342900">
              <a:buFont typeface="Arial" panose="020B0604020202020204" pitchFamily="34" charset="0"/>
              <a:buChar char="•"/>
            </a:pPr>
            <a:endParaRPr lang="da-DK" dirty="0"/>
          </a:p>
          <a:p>
            <a:r>
              <a:rPr lang="da-DK" dirty="0"/>
              <a:t>SOAP is the </a:t>
            </a:r>
            <a:r>
              <a:rPr lang="da-DK" dirty="0" err="1"/>
              <a:t>succesor</a:t>
            </a:r>
            <a:r>
              <a:rPr lang="da-DK" dirty="0"/>
              <a:t> of XML-RPC (Remote Procedure Call)</a:t>
            </a:r>
          </a:p>
        </p:txBody>
      </p:sp>
    </p:spTree>
    <p:extLst>
      <p:ext uri="{BB962C8B-B14F-4D97-AF65-F5344CB8AC3E}">
        <p14:creationId xmlns:p14="http://schemas.microsoft.com/office/powerpoint/2010/main" val="145390146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err="1"/>
              <a:t>History</a:t>
            </a:r>
            <a:endParaRPr lang="da-DK" dirty="0"/>
          </a:p>
        </p:txBody>
      </p:sp>
      <p:sp>
        <p:nvSpPr>
          <p:cNvPr id="3" name="Pladsholder til indhold 2"/>
          <p:cNvSpPr>
            <a:spLocks noGrp="1"/>
          </p:cNvSpPr>
          <p:nvPr>
            <p:ph idx="1"/>
          </p:nvPr>
        </p:nvSpPr>
        <p:spPr/>
        <p:txBody>
          <a:bodyPr/>
          <a:lstStyle/>
          <a:p>
            <a:endParaRPr lang="da-DK" dirty="0"/>
          </a:p>
          <a:p>
            <a:r>
              <a:rPr lang="da-DK" dirty="0"/>
              <a:t>1998 – </a:t>
            </a:r>
            <a:r>
              <a:rPr lang="en-US" dirty="0"/>
              <a:t>SOAP was designed as an object-access protocol</a:t>
            </a:r>
          </a:p>
          <a:p>
            <a:r>
              <a:rPr lang="en-US" dirty="0"/>
              <a:t>1998 – XML-RPC launched</a:t>
            </a:r>
            <a:endParaRPr lang="da-DK" dirty="0"/>
          </a:p>
          <a:p>
            <a:r>
              <a:rPr lang="en-US" dirty="0"/>
              <a:t>1999 – The specification was not made available until it was submitted to IETF</a:t>
            </a:r>
          </a:p>
          <a:p>
            <a:r>
              <a:rPr lang="en-US" dirty="0"/>
              <a:t>2000 – Version 1.1 of the specification was published as a W3C Note (Not standardized)</a:t>
            </a:r>
          </a:p>
          <a:p>
            <a:r>
              <a:rPr lang="en-US" dirty="0"/>
              <a:t>2003 – Version 1.2 became a W3C Recommendation</a:t>
            </a:r>
          </a:p>
          <a:p>
            <a:r>
              <a:rPr lang="en-US" dirty="0"/>
              <a:t>2003 – Acronym was dropped (Simple Object Access Protocol)</a:t>
            </a:r>
          </a:p>
          <a:p>
            <a:endParaRPr lang="en-US" dirty="0"/>
          </a:p>
          <a:p>
            <a:endParaRPr lang="en-US" dirty="0"/>
          </a:p>
        </p:txBody>
      </p:sp>
    </p:spTree>
    <p:extLst>
      <p:ext uri="{BB962C8B-B14F-4D97-AF65-F5344CB8AC3E}">
        <p14:creationId xmlns:p14="http://schemas.microsoft.com/office/powerpoint/2010/main" val="3210419287"/>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SOAP </a:t>
            </a:r>
            <a:r>
              <a:rPr lang="da-DK" dirty="0" err="1"/>
              <a:t>Terminology</a:t>
            </a:r>
            <a:endParaRPr lang="da-DK" dirty="0"/>
          </a:p>
        </p:txBody>
      </p:sp>
      <p:sp>
        <p:nvSpPr>
          <p:cNvPr id="3" name="Pladsholder til indhold 2"/>
          <p:cNvSpPr>
            <a:spLocks noGrp="1"/>
          </p:cNvSpPr>
          <p:nvPr>
            <p:ph sz="half" idx="1"/>
          </p:nvPr>
        </p:nvSpPr>
        <p:spPr>
          <a:xfrm>
            <a:off x="838200" y="1160463"/>
            <a:ext cx="10515600" cy="5016500"/>
          </a:xfrm>
        </p:spPr>
        <p:txBody>
          <a:bodyPr/>
          <a:lstStyle/>
          <a:p>
            <a:r>
              <a:rPr lang="en-US" dirty="0"/>
              <a:t>SOAP specification can be defined to be consisting of 3 conceptual components: </a:t>
            </a:r>
          </a:p>
          <a:p>
            <a:pPr marL="342900" indent="-342900">
              <a:buFont typeface="Arial" panose="020B0604020202020204" pitchFamily="34" charset="0"/>
              <a:buChar char="•"/>
            </a:pPr>
            <a:r>
              <a:rPr lang="en-US" dirty="0"/>
              <a:t>Protocol concepts</a:t>
            </a:r>
          </a:p>
          <a:p>
            <a:pPr marL="342900" indent="-342900">
              <a:buFont typeface="Arial" panose="020B0604020202020204" pitchFamily="34" charset="0"/>
              <a:buChar char="•"/>
            </a:pPr>
            <a:r>
              <a:rPr lang="en-US" dirty="0"/>
              <a:t>Data Encapsulation concepts </a:t>
            </a:r>
          </a:p>
          <a:p>
            <a:pPr marL="342900" indent="-342900">
              <a:buFont typeface="Arial" panose="020B0604020202020204" pitchFamily="34" charset="0"/>
              <a:buChar char="•"/>
            </a:pPr>
            <a:r>
              <a:rPr lang="en-US" dirty="0"/>
              <a:t>Message Sender and Receiver Concepts</a:t>
            </a:r>
            <a:br>
              <a:rPr lang="en-US" dirty="0"/>
            </a:br>
            <a:endParaRPr lang="en-US" dirty="0"/>
          </a:p>
          <a:p>
            <a:r>
              <a:rPr lang="en-US" dirty="0"/>
              <a:t>These concepts defines SOAP</a:t>
            </a:r>
            <a:endParaRPr lang="da-DK" dirty="0"/>
          </a:p>
        </p:txBody>
      </p:sp>
    </p:spTree>
    <p:extLst>
      <p:ext uri="{BB962C8B-B14F-4D97-AF65-F5344CB8AC3E}">
        <p14:creationId xmlns:p14="http://schemas.microsoft.com/office/powerpoint/2010/main" val="4024198722"/>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normAutofit fontScale="90000"/>
          </a:bodyPr>
          <a:lstStyle/>
          <a:p>
            <a:r>
              <a:rPr lang="da-DK" dirty="0"/>
              <a:t>Protocol </a:t>
            </a:r>
            <a:r>
              <a:rPr lang="da-DK" dirty="0" err="1"/>
              <a:t>Concepts</a:t>
            </a:r>
            <a:endParaRPr lang="da-DK" dirty="0"/>
          </a:p>
        </p:txBody>
      </p:sp>
      <p:sp>
        <p:nvSpPr>
          <p:cNvPr id="6" name="Pladsholder til indhold 5"/>
          <p:cNvSpPr>
            <a:spLocks noGrp="1"/>
          </p:cNvSpPr>
          <p:nvPr>
            <p:ph idx="1"/>
          </p:nvPr>
        </p:nvSpPr>
        <p:spPr/>
        <p:txBody>
          <a:bodyPr>
            <a:normAutofit fontScale="92500" lnSpcReduction="20000"/>
          </a:bodyPr>
          <a:lstStyle/>
          <a:p>
            <a:r>
              <a:rPr lang="en-US" b="1" dirty="0"/>
              <a:t>SOAP:</a:t>
            </a:r>
            <a:endParaRPr lang="en-US" dirty="0"/>
          </a:p>
          <a:p>
            <a:pPr marL="342900" indent="-342900">
              <a:buFont typeface="Arial" panose="020B0604020202020204" pitchFamily="34" charset="0"/>
              <a:buChar char="•"/>
            </a:pPr>
            <a:r>
              <a:rPr lang="en-US" dirty="0"/>
              <a:t>The set of rules formalizing and governing the format and processing rules </a:t>
            </a:r>
          </a:p>
          <a:p>
            <a:r>
              <a:rPr lang="en-US" b="1" dirty="0"/>
              <a:t>Nodes:</a:t>
            </a:r>
            <a:r>
              <a:rPr lang="en-US" dirty="0"/>
              <a:t> </a:t>
            </a:r>
          </a:p>
          <a:p>
            <a:pPr marL="342900" indent="-342900">
              <a:buFont typeface="Arial" panose="020B0604020202020204" pitchFamily="34" charset="0"/>
              <a:buChar char="•"/>
            </a:pPr>
            <a:r>
              <a:rPr lang="en-US" dirty="0"/>
              <a:t>These are physical/logical machines used to transmit/forward, receive and process SOAP messages. </a:t>
            </a:r>
          </a:p>
          <a:p>
            <a:r>
              <a:rPr lang="en-US" b="1" dirty="0"/>
              <a:t>Roles: </a:t>
            </a:r>
          </a:p>
          <a:p>
            <a:pPr marL="342900" indent="-342900">
              <a:buFont typeface="Arial" panose="020B0604020202020204" pitchFamily="34" charset="0"/>
              <a:buChar char="•"/>
            </a:pPr>
            <a:r>
              <a:rPr lang="en-US" dirty="0"/>
              <a:t>All nodes assume a specific role. The role of the node defines the action that the node performs on the message it receives</a:t>
            </a:r>
          </a:p>
          <a:p>
            <a:r>
              <a:rPr lang="en-US" b="1" dirty="0"/>
              <a:t>Protocol binding : </a:t>
            </a:r>
          </a:p>
          <a:p>
            <a:pPr marL="342900" indent="-342900">
              <a:buFont typeface="Arial" panose="020B0604020202020204" pitchFamily="34" charset="0"/>
              <a:buChar char="•"/>
            </a:pPr>
            <a:r>
              <a:rPr lang="en-US" dirty="0"/>
              <a:t>A SOAP message needs to work in conjunction with other protocols to be transferred over a network. </a:t>
            </a:r>
          </a:p>
          <a:p>
            <a:r>
              <a:rPr lang="en-US" b="1" dirty="0"/>
              <a:t>Features: </a:t>
            </a:r>
          </a:p>
          <a:p>
            <a:pPr marL="342900" indent="-342900">
              <a:buFont typeface="Arial" panose="020B0604020202020204" pitchFamily="34" charset="0"/>
              <a:buChar char="•"/>
            </a:pPr>
            <a:r>
              <a:rPr lang="en-US" dirty="0"/>
              <a:t>SOAP provides a messaging framework only. However, it can be extended to add features such as reliability, security etc.</a:t>
            </a:r>
          </a:p>
          <a:p>
            <a:r>
              <a:rPr lang="en-US" b="1" dirty="0"/>
              <a:t>Module : </a:t>
            </a:r>
          </a:p>
          <a:p>
            <a:pPr marL="342900" indent="-342900">
              <a:buFont typeface="Arial" panose="020B0604020202020204" pitchFamily="34" charset="0"/>
              <a:buChar char="•"/>
            </a:pPr>
            <a:r>
              <a:rPr lang="en-US" dirty="0"/>
              <a:t>A collection of specifications regarding the semantics of SOAP header to describe any new features being extended upon SOAP.</a:t>
            </a:r>
            <a:endParaRPr lang="da-DK" dirty="0"/>
          </a:p>
        </p:txBody>
      </p:sp>
    </p:spTree>
    <p:extLst>
      <p:ext uri="{BB962C8B-B14F-4D97-AF65-F5344CB8AC3E}">
        <p14:creationId xmlns:p14="http://schemas.microsoft.com/office/powerpoint/2010/main" val="188098106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da-DK" dirty="0"/>
              <a:t>Data </a:t>
            </a:r>
            <a:r>
              <a:rPr lang="da-DK" dirty="0" err="1"/>
              <a:t>Encapsulation</a:t>
            </a:r>
            <a:r>
              <a:rPr lang="da-DK" dirty="0"/>
              <a:t> </a:t>
            </a:r>
            <a:r>
              <a:rPr lang="da-DK" dirty="0" err="1"/>
              <a:t>concepts</a:t>
            </a:r>
            <a:endParaRPr lang="da-DK" dirty="0"/>
          </a:p>
        </p:txBody>
      </p:sp>
      <p:sp>
        <p:nvSpPr>
          <p:cNvPr id="3" name="Pladsholder til indhold 2"/>
          <p:cNvSpPr>
            <a:spLocks noGrp="1"/>
          </p:cNvSpPr>
          <p:nvPr>
            <p:ph idx="1"/>
          </p:nvPr>
        </p:nvSpPr>
        <p:spPr/>
        <p:txBody>
          <a:bodyPr>
            <a:normAutofit fontScale="92500" lnSpcReduction="20000"/>
          </a:bodyPr>
          <a:lstStyle/>
          <a:p>
            <a:r>
              <a:rPr lang="en-US" b="1" dirty="0"/>
              <a:t>Message:</a:t>
            </a:r>
          </a:p>
          <a:p>
            <a:pPr marL="342900" indent="-342900">
              <a:buFont typeface="Arial" panose="020B0604020202020204" pitchFamily="34" charset="0"/>
              <a:buChar char="•"/>
            </a:pPr>
            <a:r>
              <a:rPr lang="en-US" dirty="0"/>
              <a:t>Represents the information being exchanged between 2 soap nodes.</a:t>
            </a:r>
          </a:p>
          <a:p>
            <a:r>
              <a:rPr lang="en-US" b="1" dirty="0"/>
              <a:t>Envelope : </a:t>
            </a:r>
          </a:p>
          <a:p>
            <a:pPr marL="342900" indent="-342900">
              <a:buFont typeface="Arial" panose="020B0604020202020204" pitchFamily="34" charset="0"/>
              <a:buChar char="•"/>
            </a:pPr>
            <a:r>
              <a:rPr lang="en-US" dirty="0"/>
              <a:t>It is the enclosing element of an XML message identifying it as a SOAP message.</a:t>
            </a:r>
          </a:p>
          <a:p>
            <a:r>
              <a:rPr lang="en-US" b="1" dirty="0"/>
              <a:t>Header block: </a:t>
            </a:r>
          </a:p>
          <a:p>
            <a:pPr marL="342900" indent="-342900">
              <a:buFont typeface="Arial" panose="020B0604020202020204" pitchFamily="34" charset="0"/>
              <a:buChar char="•"/>
            </a:pPr>
            <a:r>
              <a:rPr lang="en-US" dirty="0"/>
              <a:t>A SOAP header can contain more than one of these blocks, each being a discrete computational block within the header. In general, the SOAP role information is used to target nodes on the path.</a:t>
            </a:r>
          </a:p>
          <a:p>
            <a:r>
              <a:rPr lang="en-US" b="1" dirty="0"/>
              <a:t>Header: </a:t>
            </a:r>
          </a:p>
          <a:p>
            <a:pPr marL="342900" indent="-342900">
              <a:buFont typeface="Arial" panose="020B0604020202020204" pitchFamily="34" charset="0"/>
              <a:buChar char="•"/>
            </a:pPr>
            <a:r>
              <a:rPr lang="en-US" dirty="0"/>
              <a:t>A collection of one or more header blocks targeted at each SOAP receiver.</a:t>
            </a:r>
          </a:p>
          <a:p>
            <a:r>
              <a:rPr lang="en-US" b="1" dirty="0"/>
              <a:t>Body: </a:t>
            </a:r>
          </a:p>
          <a:p>
            <a:pPr marL="342900" indent="-342900">
              <a:buFont typeface="Arial" panose="020B0604020202020204" pitchFamily="34" charset="0"/>
              <a:buChar char="•"/>
            </a:pPr>
            <a:r>
              <a:rPr lang="en-US" dirty="0"/>
              <a:t>Contains the body of the message intended for the SOAP receiver. The interpretation and processing of SOAP body is defined by header blocks.</a:t>
            </a:r>
          </a:p>
          <a:p>
            <a:r>
              <a:rPr lang="en-US" b="1" dirty="0"/>
              <a:t>Fault: </a:t>
            </a:r>
          </a:p>
          <a:p>
            <a:pPr marL="342900" indent="-342900">
              <a:buFont typeface="Arial" panose="020B0604020202020204" pitchFamily="34" charset="0"/>
              <a:buChar char="•"/>
            </a:pPr>
            <a:r>
              <a:rPr lang="en-US" dirty="0"/>
              <a:t>In case a SOAP node fails to process a SOAP message, it adds the fault information to the SOAP fault element. This element is contained within the SOAP body as a child element.</a:t>
            </a:r>
            <a:endParaRPr lang="da-DK" dirty="0"/>
          </a:p>
        </p:txBody>
      </p:sp>
    </p:spTree>
    <p:extLst>
      <p:ext uri="{BB962C8B-B14F-4D97-AF65-F5344CB8AC3E}">
        <p14:creationId xmlns:p14="http://schemas.microsoft.com/office/powerpoint/2010/main" val="3321866448"/>
      </p:ext>
    </p:extLst>
  </p:cSld>
  <p:clrMapOvr>
    <a:masterClrMapping/>
  </p:clrMapOvr>
  <p:transition spd="slow">
    <p:push dir="u"/>
  </p:transition>
</p:sld>
</file>

<file path=ppt/theme/theme1.xml><?xml version="1.0" encoding="utf-8"?>
<a:theme xmlns:a="http://schemas.openxmlformats.org/drawingml/2006/main" name="Tema med footer">
  <a:themeElements>
    <a:clrScheme name="Oxygen 7">
      <a:dk1>
        <a:srgbClr val="000000"/>
      </a:dk1>
      <a:lt1>
        <a:srgbClr val="FFFFFF"/>
      </a:lt1>
      <a:dk2>
        <a:srgbClr val="6F6F6C"/>
      </a:dk2>
      <a:lt2>
        <a:srgbClr val="EFEEEA"/>
      </a:lt2>
      <a:accent1>
        <a:srgbClr val="42B5E7"/>
      </a:accent1>
      <a:accent2>
        <a:srgbClr val="F0AD33"/>
      </a:accent2>
      <a:accent3>
        <a:srgbClr val="68B872"/>
      </a:accent3>
      <a:accent4>
        <a:srgbClr val="206382"/>
      </a:accent4>
      <a:accent5>
        <a:srgbClr val="E94262"/>
      </a:accent5>
      <a:accent6>
        <a:srgbClr val="B762A5"/>
      </a:accent6>
      <a:hlink>
        <a:srgbClr val="206382"/>
      </a:hlink>
      <a:folHlink>
        <a:srgbClr val="954F72"/>
      </a:folHlink>
    </a:clrScheme>
    <a:fontScheme name="Kont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ont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69B97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xygen skabelon 2016" id="{58F8749E-1CFA-1749-B7FB-A0BE7850D7B5}" vid="{E9469725-8BB8-7243-A476-687B8963C74C}"/>
    </a:ext>
  </a:extLst>
</a:theme>
</file>

<file path=ppt/theme/theme2.xml><?xml version="1.0" encoding="utf-8"?>
<a:theme xmlns:a="http://schemas.openxmlformats.org/drawingml/2006/main" name="1_Tema med footer">
  <a:themeElements>
    <a:clrScheme name="Oxygen farver 1">
      <a:dk1>
        <a:srgbClr val="000000"/>
      </a:dk1>
      <a:lt1>
        <a:srgbClr val="FFFFFF"/>
      </a:lt1>
      <a:dk2>
        <a:srgbClr val="6F6F6C"/>
      </a:dk2>
      <a:lt2>
        <a:srgbClr val="EFEEEA"/>
      </a:lt2>
      <a:accent1>
        <a:srgbClr val="42B5E7"/>
      </a:accent1>
      <a:accent2>
        <a:srgbClr val="F0AD33"/>
      </a:accent2>
      <a:accent3>
        <a:srgbClr val="68B872"/>
      </a:accent3>
      <a:accent4>
        <a:srgbClr val="206382"/>
      </a:accent4>
      <a:accent5>
        <a:srgbClr val="8FD2F1"/>
      </a:accent5>
      <a:accent6>
        <a:srgbClr val="F6CD89"/>
      </a:accent6>
      <a:hlink>
        <a:srgbClr val="206382"/>
      </a:hlink>
      <a:folHlink>
        <a:srgbClr val="954F72"/>
      </a:folHlink>
    </a:clrScheme>
    <a:fontScheme name="HelveticaNeue Condensed">
      <a:majorFont>
        <a:latin typeface="HelveticaNeue Condensed"/>
        <a:ea typeface=""/>
        <a:cs typeface=""/>
      </a:majorFont>
      <a:minorFont>
        <a:latin typeface="HelveticaNeue Condensed"/>
        <a:ea typeface=""/>
        <a:cs typeface=""/>
      </a:minorFont>
    </a:fontScheme>
    <a:fmtScheme name="Kont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69B97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xygen skabelon 2016" id="{58F8749E-1CFA-1749-B7FB-A0BE7850D7B5}" vid="{CB57DF48-F218-B84B-A86A-EB5F9C62BBF7}"/>
    </a:ext>
  </a:extLst>
</a:theme>
</file>

<file path=ppt/theme/theme3.xml><?xml version="1.0" encoding="utf-8"?>
<a:theme xmlns:a="http://schemas.openxmlformats.org/drawingml/2006/main" name="Kontort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6FB7F001A50ECC4CA63D02F69C137CEC" ma:contentTypeVersion="10" ma:contentTypeDescription="Opret et nyt dokument." ma:contentTypeScope="" ma:versionID="be9b5ddf531d3d4510c9db25e5103212">
  <xsd:schema xmlns:xsd="http://www.w3.org/2001/XMLSchema" xmlns:xs="http://www.w3.org/2001/XMLSchema" xmlns:p="http://schemas.microsoft.com/office/2006/metadata/properties" xmlns:ns1="http://schemas.microsoft.com/sharepoint/v3" xmlns:ns2="http://schemas.microsoft.com/sharepoint/v4" xmlns:ns3="6d664e35-4106-49a6-ac9f-9206286da0df" xmlns:ns4="8c9ec67d-18bf-4dbd-8d4d-964329705d9a" targetNamespace="http://schemas.microsoft.com/office/2006/metadata/properties" ma:root="true" ma:fieldsID="fb65248c1009a702234e24bd123a24e1" ns1:_="" ns2:_="" ns3:_="" ns4:_="">
    <xsd:import namespace="http://schemas.microsoft.com/sharepoint/v3"/>
    <xsd:import namespace="http://schemas.microsoft.com/sharepoint/v4"/>
    <xsd:import namespace="6d664e35-4106-49a6-ac9f-9206286da0df"/>
    <xsd:import namespace="8c9ec67d-18bf-4dbd-8d4d-964329705d9a"/>
    <xsd:element name="properties">
      <xsd:complexType>
        <xsd:sequence>
          <xsd:element name="documentManagement">
            <xsd:complexType>
              <xsd:all>
                <xsd:element ref="ns2:IconOverlay" minOccurs="0"/>
                <xsd:element ref="ns1:_vti_ItemDeclaredRecord" minOccurs="0"/>
                <xsd:element ref="ns1:_vti_ItemHoldRecordStatus" minOccurs="0"/>
                <xsd:element ref="ns3:Oxygen_x0020_Doc_x0020_Review_x0020_Firmadok" minOccurs="0"/>
                <xsd:element ref="ns4:SharedWithUsers" minOccurs="0"/>
                <xsd:element ref="ns4:SharingHintHash" minOccurs="0"/>
                <xsd:element ref="ns4: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vti_ItemDeclaredRecord" ma:index="9" nillable="true" ma:displayName="Defineret post" ma:hidden="true" ma:internalName="_vti_ItemDeclaredRecord" ma:readOnly="true">
      <xsd:simpleType>
        <xsd:restriction base="dms:DateTime"/>
      </xsd:simpleType>
    </xsd:element>
    <xsd:element name="_vti_ItemHoldRecordStatus" ma:index="10" nillable="true" ma:displayName="Status for venteposition og post" ma:decimals="0" ma:description="" ma:hidden="true" ma:indexed="true" ma:internalName="_vti_ItemHoldRecordStatu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8" nillable="true" ma:displayName="IconOverlay" ma:hidden="true" ma:internalName="IconOverla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664e35-4106-49a6-ac9f-9206286da0df" elementFormDefault="qualified">
    <xsd:import namespace="http://schemas.microsoft.com/office/2006/documentManagement/types"/>
    <xsd:import namespace="http://schemas.microsoft.com/office/infopath/2007/PartnerControls"/>
    <xsd:element name="Oxygen_x0020_Doc_x0020_Review_x0020_Firmadok" ma:index="12" nillable="true" ma:displayName="Oxygen Doc Review Firmadok" ma:internalName="Oxygen_x0020_Doc_x0020_Review_x0020_Firmadok">
      <xsd:complexType>
        <xsd:complexContent>
          <xsd:extension base="dms:URL">
            <xsd:sequence>
              <xsd:element name="Url" type="dms:ValidUrl" minOccurs="0" nillable="true"/>
              <xsd:element name="Description" type="xsd:string"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c9ec67d-18bf-4dbd-8d4d-964329705d9a" elementFormDefault="qualified">
    <xsd:import namespace="http://schemas.microsoft.com/office/2006/documentManagement/types"/>
    <xsd:import namespace="http://schemas.microsoft.com/office/infopath/2007/PartnerControls"/>
    <xsd:element name="SharedWithUsers" ma:index="13" nillable="true" ma:displayName="Del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14" nillable="true" ma:displayName="Hashværdi for deling" ma:internalName="SharingHintHash" ma:readOnly="true">
      <xsd:simpleType>
        <xsd:restriction base="dms:Text"/>
      </xsd:simpleType>
    </xsd:element>
    <xsd:element name="SharedWithDetails" ma:index="15" nillable="true" ma:displayName="Delt med detaljer"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dhol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IconOverlay xmlns="http://schemas.microsoft.com/sharepoint/v4" xsi:nil="true"/>
    <Oxygen_x0020_Doc_x0020_Review_x0020_Firmadok xmlns="6d664e35-4106-49a6-ac9f-9206286da0df">
      <Url xsi:nil="true"/>
      <Description xsi:nil="true"/>
    </Oxygen_x0020_Doc_x0020_Review_x0020_Firmadok>
  </documentManagement>
</p:properties>
</file>

<file path=customXml/itemProps1.xml><?xml version="1.0" encoding="utf-8"?>
<ds:datastoreItem xmlns:ds="http://schemas.openxmlformats.org/officeDocument/2006/customXml" ds:itemID="{1A5FE8EF-0548-4852-B57F-279AFD33026F}">
  <ds:schemaRefs>
    <ds:schemaRef ds:uri="http://schemas.microsoft.com/sharepoint/v3/contenttype/forms"/>
  </ds:schemaRefs>
</ds:datastoreItem>
</file>

<file path=customXml/itemProps2.xml><?xml version="1.0" encoding="utf-8"?>
<ds:datastoreItem xmlns:ds="http://schemas.openxmlformats.org/officeDocument/2006/customXml" ds:itemID="{5A53EB5B-BEDE-4A94-B67B-F7763DB990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sharepoint/v4"/>
    <ds:schemaRef ds:uri="6d664e35-4106-49a6-ac9f-9206286da0df"/>
    <ds:schemaRef ds:uri="8c9ec67d-18bf-4dbd-8d4d-964329705d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73EDE1C-5209-46E7-BA0B-17143FA3743E}">
  <ds:schemaRefs>
    <ds:schemaRef ds:uri="http://schemas.microsoft.com/sharepoint/v4"/>
    <ds:schemaRef ds:uri="http://schemas.openxmlformats.org/package/2006/metadata/core-properties"/>
    <ds:schemaRef ds:uri="http://schemas.microsoft.com/office/2006/documentManagement/types"/>
    <ds:schemaRef ds:uri="http://purl.org/dc/elements/1.1/"/>
    <ds:schemaRef ds:uri="http://schemas.microsoft.com/office/infopath/2007/PartnerControls"/>
    <ds:schemaRef ds:uri="8c9ec67d-18bf-4dbd-8d4d-964329705d9a"/>
    <ds:schemaRef ds:uri="http://schemas.microsoft.com/office/2006/metadata/properties"/>
    <ds:schemaRef ds:uri="http://purl.org/dc/terms/"/>
    <ds:schemaRef ds:uri="http://schemas.microsoft.com/sharepoint/v3"/>
    <ds:schemaRef ds:uri="6d664e35-4106-49a6-ac9f-9206286da0df"/>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Oxygen skabelon 2016</Template>
  <TotalTime>11981</TotalTime>
  <Words>2114</Words>
  <Application>Microsoft Office PowerPoint</Application>
  <PresentationFormat>Widescreen</PresentationFormat>
  <Paragraphs>286</Paragraphs>
  <Slides>33</Slides>
  <Notes>6</Notes>
  <HiddenSlides>1</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33</vt:i4>
      </vt:variant>
    </vt:vector>
  </HeadingPairs>
  <TitlesOfParts>
    <vt:vector size="40" baseType="lpstr">
      <vt:lpstr>Arial</vt:lpstr>
      <vt:lpstr>Calibri</vt:lpstr>
      <vt:lpstr>Consolas</vt:lpstr>
      <vt:lpstr>Helvetica Neue</vt:lpstr>
      <vt:lpstr>HelveticaNeue Condensed</vt:lpstr>
      <vt:lpstr>Tema med footer</vt:lpstr>
      <vt:lpstr>1_Tema med footer</vt:lpstr>
      <vt:lpstr>SOAP, REST, WebAPI and Databases</vt:lpstr>
      <vt:lpstr>Agenda</vt:lpstr>
      <vt:lpstr>Simple Object Access Protocol</vt:lpstr>
      <vt:lpstr>What is SOAP</vt:lpstr>
      <vt:lpstr>What is SOAP (cont.)</vt:lpstr>
      <vt:lpstr>History</vt:lpstr>
      <vt:lpstr>SOAP Terminology</vt:lpstr>
      <vt:lpstr>Protocol Concepts</vt:lpstr>
      <vt:lpstr>Data Encapsulation concepts</vt:lpstr>
      <vt:lpstr>Message Sender &amp; Receiver Concepts</vt:lpstr>
      <vt:lpstr>Message format</vt:lpstr>
      <vt:lpstr>Message format example</vt:lpstr>
      <vt:lpstr>Technical critique</vt:lpstr>
      <vt:lpstr>Representational state transfer</vt:lpstr>
      <vt:lpstr>What is REST</vt:lpstr>
      <vt:lpstr>History</vt:lpstr>
      <vt:lpstr>Architectural overview</vt:lpstr>
      <vt:lpstr>Architectural constraints</vt:lpstr>
      <vt:lpstr>Constraint: Client-server</vt:lpstr>
      <vt:lpstr>Stateless</vt:lpstr>
      <vt:lpstr>Cacheable</vt:lpstr>
      <vt:lpstr>Layered system</vt:lpstr>
      <vt:lpstr>Code on demand (Optional)</vt:lpstr>
      <vt:lpstr>Uniform interface</vt:lpstr>
      <vt:lpstr>Application</vt:lpstr>
      <vt:lpstr>URL and HTTP Methods</vt:lpstr>
      <vt:lpstr>.NET Core Web API</vt:lpstr>
      <vt:lpstr>MVC vs. Web API</vt:lpstr>
      <vt:lpstr>.Net Core Web API</vt:lpstr>
      <vt:lpstr>Databases</vt:lpstr>
      <vt:lpstr>Hands-on Lab</vt:lpstr>
      <vt:lpstr>Questions?</vt:lpstr>
      <vt:lpstr>Brugbare elementer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Afgangsprojekt E.2016</dc:title>
  <dc:creator>Nicolai Oksen</dc:creator>
  <cp:lastModifiedBy>Nicolai Oksen</cp:lastModifiedBy>
  <cp:revision>561</cp:revision>
  <dcterms:created xsi:type="dcterms:W3CDTF">2016-11-24T12:28:02Z</dcterms:created>
  <dcterms:modified xsi:type="dcterms:W3CDTF">2018-05-01T10:57:43Z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0x0101006FB7F001A50ECC4CA63D02F69C137CEC</vt:lpwstr>
  </property>
</Properties>
</file>